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2"/>
  </p:sldMasterIdLst>
  <p:notesMasterIdLst>
    <p:notesMasterId r:id="rId16"/>
  </p:notesMasterIdLst>
  <p:sldIdLst>
    <p:sldId id="258" r:id="rId3"/>
    <p:sldId id="301" r:id="rId4"/>
    <p:sldId id="300" r:id="rId5"/>
    <p:sldId id="339" r:id="rId6"/>
    <p:sldId id="3693" r:id="rId7"/>
    <p:sldId id="3695" r:id="rId8"/>
    <p:sldId id="3725" r:id="rId9"/>
    <p:sldId id="3694" r:id="rId10"/>
    <p:sldId id="3727" r:id="rId11"/>
    <p:sldId id="3728" r:id="rId12"/>
    <p:sldId id="3729" r:id="rId13"/>
    <p:sldId id="3731" r:id="rId14"/>
    <p:sldId id="3730" r:id="rId15"/>
  </p:sldIdLst>
  <p:sldSz cx="12192000" cy="6858000"/>
  <p:notesSz cx="6858000" cy="9144000"/>
  <p:custDataLst>
    <p:tags r:id="rId17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默认节" id="{71CF54D3-8AA8-4AB2-9405-D3FBB85A1AD1}">
          <p14:sldIdLst>
            <p14:sldId id="258"/>
            <p14:sldId id="301"/>
            <p14:sldId id="300"/>
            <p14:sldId id="339"/>
            <p14:sldId id="3693"/>
            <p14:sldId id="3695"/>
            <p14:sldId id="3725"/>
            <p14:sldId id="3694"/>
            <p14:sldId id="3727"/>
            <p14:sldId id="3728"/>
            <p14:sldId id="3729"/>
            <p14:sldId id="3731"/>
            <p14:sldId id="3730"/>
          </p14:sldIdLst>
        </p14:section>
        <p14:section name="标注页" id="{A3F7F27B-4C61-416C-96A3-0818253A3D2D}">
          <p14:sldIdLst/>
        </p14:section>
      </p14:sectionLst>
    </p:ext>
    <p:ext uri="{EFAFB233-063F-42B5-8137-9DF3F51BA10A}">
      <p15:sldGuideLst xmlns:p15="http://schemas.microsoft.com/office/powerpoint/2012/main">
        <p15:guide id="1" pos="395">
          <p15:clr>
            <a:srgbClr val="A4A3A4"/>
          </p15:clr>
        </p15:guide>
        <p15:guide id="2" pos="7264">
          <p15:clr>
            <a:srgbClr val="A4A3A4"/>
          </p15:clr>
        </p15:guide>
        <p15:guide id="3" orient="horz" pos="3783">
          <p15:clr>
            <a:srgbClr val="A4A3A4"/>
          </p15:clr>
        </p15:guide>
        <p15:guide id="4" orient="horz" pos="3104">
          <p15:clr>
            <a:srgbClr val="A4A3A4"/>
          </p15:clr>
        </p15:guide>
        <p15:guide id="5" orient="horz" pos="2281">
          <p15:clr>
            <a:srgbClr val="A4A3A4"/>
          </p15:clr>
        </p15:guide>
        <p15:guide id="6" orient="horz" pos="1761">
          <p15:clr>
            <a:srgbClr val="A4A3A4"/>
          </p15:clr>
        </p15:guide>
        <p15:guide id="7" pos="603">
          <p15:clr>
            <a:srgbClr val="A4A3A4"/>
          </p15:clr>
        </p15:guide>
        <p15:guide id="8" pos="526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04040"/>
    <a:srgbClr val="B7472A"/>
    <a:srgbClr val="CED6EB"/>
    <a:srgbClr val="E1E2E9"/>
    <a:srgbClr val="5E60F4"/>
    <a:srgbClr val="6399F4"/>
    <a:srgbClr val="2F2FEC"/>
    <a:srgbClr val="4D00FE"/>
    <a:srgbClr val="4853D9"/>
    <a:srgbClr val="3E3A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323" autoAdjust="0"/>
    <p:restoredTop sz="94660"/>
  </p:normalViewPr>
  <p:slideViewPr>
    <p:cSldViewPr snapToGrid="0" showGuides="1">
      <p:cViewPr varScale="1">
        <p:scale>
          <a:sx n="128" d="100"/>
          <a:sy n="128" d="100"/>
        </p:scale>
        <p:origin x="624" y="184"/>
      </p:cViewPr>
      <p:guideLst>
        <p:guide pos="395"/>
        <p:guide pos="7264"/>
        <p:guide orient="horz" pos="3783"/>
        <p:guide orient="horz" pos="3104"/>
        <p:guide orient="horz" pos="2281"/>
        <p:guide orient="horz" pos="1761"/>
        <p:guide pos="603"/>
        <p:guide pos="526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gs" Target="tags/tag1.xml"/><Relationship Id="rId2" Type="http://schemas.openxmlformats.org/officeDocument/2006/relationships/slideMaster" Target="slideMasters/slideMaster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fld id="{32B9967B-1406-4500-9ABA-D333D6F03373}" type="datetimeFigureOut">
              <a:rPr lang="zh-CN" altLang="en-US" smtClean="0"/>
              <a:t>2023/4/17</a:t>
            </a:fld>
            <a:endParaRPr lang="zh-CN" altLang="en-US" dirty="0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 dirty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二级</a:t>
            </a:r>
          </a:p>
          <a:p>
            <a:pPr lvl="2"/>
            <a:r>
              <a:rPr lang="zh-CN" altLang="en-US" dirty="0"/>
              <a:t>三级</a:t>
            </a:r>
          </a:p>
          <a:p>
            <a:pPr lvl="3"/>
            <a:r>
              <a:rPr lang="zh-CN" altLang="en-US" dirty="0"/>
              <a:t>四级</a:t>
            </a:r>
          </a:p>
          <a:p>
            <a:pPr lvl="4"/>
            <a:r>
              <a:rPr lang="zh-CN" altLang="en-US" dirty="0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fld id="{4DCC612E-0DEB-4EA3-B55F-824A8281AC71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微软雅黑" panose="020B0503020204020204" pitchFamily="34" charset="-122"/>
        <a:ea typeface="微软雅黑" panose="020B0503020204020204" pitchFamily="34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微软雅黑" panose="020B0503020204020204" pitchFamily="34" charset="-122"/>
        <a:ea typeface="微软雅黑" panose="020B0503020204020204" pitchFamily="34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微软雅黑" panose="020B0503020204020204" pitchFamily="34" charset="-122"/>
        <a:ea typeface="微软雅黑" panose="020B0503020204020204" pitchFamily="34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微软雅黑" panose="020B0503020204020204" pitchFamily="34" charset="-122"/>
        <a:ea typeface="微软雅黑" panose="020B0503020204020204" pitchFamily="34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微软雅黑" panose="020B0503020204020204" pitchFamily="34" charset="-122"/>
        <a:ea typeface="微软雅黑" panose="020B0503020204020204" pitchFamily="34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封面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70000"/>
                  <a:lumOff val="30000"/>
                </a:schemeClr>
              </a:gs>
              <a:gs pos="100000">
                <a:schemeClr val="accent6">
                  <a:lumMod val="70000"/>
                  <a:lumOff val="30000"/>
                </a:schemeClr>
              </a:gs>
            </a:gsLst>
            <a:lin ang="2700000" scaled="1"/>
            <a:tileRect/>
          </a:gra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椭圆 2"/>
          <p:cNvSpPr/>
          <p:nvPr userDrawn="1"/>
        </p:nvSpPr>
        <p:spPr>
          <a:xfrm>
            <a:off x="4309988" y="2398707"/>
            <a:ext cx="6164356" cy="6164356"/>
          </a:xfrm>
          <a:prstGeom prst="ellipse">
            <a:avLst/>
          </a:prstGeom>
          <a:gradFill flip="none" rotWithShape="1">
            <a:gsLst>
              <a:gs pos="0">
                <a:schemeClr val="accent1">
                  <a:alpha val="55000"/>
                </a:schemeClr>
              </a:gs>
              <a:gs pos="100000">
                <a:schemeClr val="accent1">
                  <a:lumMod val="20000"/>
                  <a:lumOff val="80000"/>
                  <a:alpha val="25000"/>
                </a:schemeClr>
              </a:gs>
            </a:gsLst>
            <a:lin ang="18900000" scaled="1"/>
            <a:tileRect/>
          </a:gradFill>
          <a:ln>
            <a:noFill/>
          </a:ln>
          <a:effectLst>
            <a:softEdge rad="1270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椭圆 3"/>
          <p:cNvSpPr/>
          <p:nvPr userDrawn="1"/>
        </p:nvSpPr>
        <p:spPr>
          <a:xfrm>
            <a:off x="7170057" y="-1972802"/>
            <a:ext cx="5215604" cy="5215604"/>
          </a:xfrm>
          <a:prstGeom prst="ellipse">
            <a:avLst/>
          </a:prstGeom>
          <a:gradFill flip="none" rotWithShape="1">
            <a:gsLst>
              <a:gs pos="0">
                <a:schemeClr val="accent1">
                  <a:alpha val="55000"/>
                </a:schemeClr>
              </a:gs>
              <a:gs pos="100000">
                <a:schemeClr val="accent1">
                  <a:lumMod val="20000"/>
                  <a:lumOff val="80000"/>
                  <a:alpha val="43000"/>
                </a:schemeClr>
              </a:gs>
            </a:gsLst>
            <a:lin ang="18900000" scaled="1"/>
            <a:tileRect/>
          </a:gradFill>
          <a:ln>
            <a:noFill/>
          </a:ln>
          <a:effectLst>
            <a:softEdge rad="12573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椭圆 4"/>
          <p:cNvSpPr/>
          <p:nvPr userDrawn="1"/>
        </p:nvSpPr>
        <p:spPr>
          <a:xfrm>
            <a:off x="7408842" y="375530"/>
            <a:ext cx="6349120" cy="6349120"/>
          </a:xfrm>
          <a:prstGeom prst="ellipse">
            <a:avLst/>
          </a:prstGeom>
          <a:gradFill flip="none" rotWithShape="1">
            <a:gsLst>
              <a:gs pos="0">
                <a:schemeClr val="accent2">
                  <a:alpha val="76000"/>
                </a:schemeClr>
              </a:gs>
              <a:gs pos="100000">
                <a:schemeClr val="accent2">
                  <a:lumMod val="20000"/>
                  <a:lumOff val="80000"/>
                </a:schemeClr>
              </a:gs>
            </a:gsLst>
            <a:lin ang="18900000" scaled="1"/>
            <a:tileRect/>
          </a:gradFill>
          <a:ln>
            <a:noFill/>
          </a:ln>
          <a:effectLst>
            <a:softEdge rad="1270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椭圆 5"/>
          <p:cNvSpPr/>
          <p:nvPr userDrawn="1"/>
        </p:nvSpPr>
        <p:spPr>
          <a:xfrm>
            <a:off x="-2024001" y="-3080221"/>
            <a:ext cx="7262118" cy="7262118"/>
          </a:xfrm>
          <a:prstGeom prst="ellipse">
            <a:avLst/>
          </a:prstGeom>
          <a:gradFill flip="none" rotWithShape="1">
            <a:gsLst>
              <a:gs pos="0">
                <a:schemeClr val="accent4"/>
              </a:gs>
              <a:gs pos="100000">
                <a:schemeClr val="accent4">
                  <a:lumMod val="20000"/>
                  <a:lumOff val="80000"/>
                  <a:alpha val="37000"/>
                </a:schemeClr>
              </a:gs>
            </a:gsLst>
            <a:lin ang="18900000" scaled="1"/>
            <a:tileRect/>
          </a:gradFill>
          <a:ln>
            <a:noFill/>
          </a:ln>
          <a:effectLst>
            <a:softEdge rad="1270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空白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2023/4/17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本框 7"/>
          <p:cNvSpPr txBox="1"/>
          <p:nvPr/>
        </p:nvSpPr>
        <p:spPr>
          <a:xfrm>
            <a:off x="605969" y="386492"/>
            <a:ext cx="2308324" cy="184666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r>
              <a:rPr lang="zh-TW" altLang="en-US" sz="1200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基于云计算平台构建教学管理系统</a:t>
            </a:r>
            <a:endParaRPr lang="zh-CN" altLang="en-US" sz="1200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605969" y="602710"/>
            <a:ext cx="1310167" cy="184666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r>
              <a:rPr lang="en-US" altLang="zh-CN" sz="1200" b="1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Code Bridge </a:t>
            </a:r>
            <a:r>
              <a:rPr lang="zh-CN" altLang="en-US" sz="1200" b="1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码桥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605969" y="2116265"/>
            <a:ext cx="6924973" cy="553998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r>
              <a:rPr lang="zh-TW" altLang="en-US" sz="3600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基于云计算平台构建教学管理系统</a:t>
            </a:r>
            <a:endParaRPr lang="zh-CN" altLang="en-US" sz="3600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605969" y="2778881"/>
            <a:ext cx="4287199" cy="830997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r>
              <a:rPr lang="en-US" altLang="zh-CN" sz="5400" b="1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Code Bridge</a:t>
            </a:r>
            <a:endParaRPr lang="zh-CN" altLang="en-US" sz="5400" b="1" dirty="0">
              <a:solidFill>
                <a:schemeClr val="accent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616993" y="5817168"/>
            <a:ext cx="615553" cy="246221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r>
              <a:rPr lang="zh-CN" altLang="en-U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肖闻博</a:t>
            </a:r>
          </a:p>
        </p:txBody>
      </p:sp>
      <p:sp>
        <p:nvSpPr>
          <p:cNvPr id="14" name="文本框 13"/>
          <p:cNvSpPr txBox="1"/>
          <p:nvPr/>
        </p:nvSpPr>
        <p:spPr>
          <a:xfrm>
            <a:off x="11078267" y="4748701"/>
            <a:ext cx="538609" cy="276999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algn="r"/>
            <a:r>
              <a:rPr lang="en-US" altLang="zh-CN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2023</a:t>
            </a:r>
            <a:endParaRPr lang="zh-CN" altLang="en-US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10921173" y="5840778"/>
            <a:ext cx="676467" cy="215444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algn="r"/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月</a:t>
            </a:r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17</a:t>
            </a:r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日</a:t>
            </a:r>
          </a:p>
        </p:txBody>
      </p:sp>
      <p:sp>
        <p:nvSpPr>
          <p:cNvPr id="17" name="文本框 16"/>
          <p:cNvSpPr txBox="1"/>
          <p:nvPr/>
        </p:nvSpPr>
        <p:spPr>
          <a:xfrm>
            <a:off x="616993" y="5553008"/>
            <a:ext cx="307777" cy="184666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r>
              <a:rPr lang="zh-CN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组长</a:t>
            </a:r>
          </a:p>
        </p:txBody>
      </p:sp>
      <p:sp>
        <p:nvSpPr>
          <p:cNvPr id="18" name="文本框 17"/>
          <p:cNvSpPr txBox="1"/>
          <p:nvPr/>
        </p:nvSpPr>
        <p:spPr>
          <a:xfrm>
            <a:off x="2449653" y="5817168"/>
            <a:ext cx="1292020" cy="246221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r>
              <a:rPr lang="zh-CN" altLang="en-U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李凯贤 陈桂明</a:t>
            </a:r>
          </a:p>
        </p:txBody>
      </p:sp>
      <p:sp>
        <p:nvSpPr>
          <p:cNvPr id="19" name="文本框 18"/>
          <p:cNvSpPr txBox="1"/>
          <p:nvPr/>
        </p:nvSpPr>
        <p:spPr>
          <a:xfrm>
            <a:off x="2449653" y="5553008"/>
            <a:ext cx="307777" cy="184666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r>
              <a:rPr lang="zh-CN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组员</a:t>
            </a:r>
          </a:p>
        </p:txBody>
      </p:sp>
      <p:grpSp>
        <p:nvGrpSpPr>
          <p:cNvPr id="60" name="组合 59"/>
          <p:cNvGrpSpPr/>
          <p:nvPr/>
        </p:nvGrpSpPr>
        <p:grpSpPr>
          <a:xfrm>
            <a:off x="11432380" y="5112624"/>
            <a:ext cx="73820" cy="611901"/>
            <a:chOff x="11432380" y="5112624"/>
            <a:chExt cx="73820" cy="611901"/>
          </a:xfrm>
        </p:grpSpPr>
        <p:cxnSp>
          <p:nvCxnSpPr>
            <p:cNvPr id="61" name="直接连接符 60"/>
            <p:cNvCxnSpPr/>
            <p:nvPr/>
          </p:nvCxnSpPr>
          <p:spPr>
            <a:xfrm>
              <a:off x="11506200" y="5112624"/>
              <a:ext cx="0" cy="611901"/>
            </a:xfrm>
            <a:prstGeom prst="line">
              <a:avLst/>
            </a:prstGeom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2" name="任意多边形 61"/>
            <p:cNvSpPr/>
            <p:nvPr/>
          </p:nvSpPr>
          <p:spPr>
            <a:xfrm rot="5400000">
              <a:off x="11432380" y="5650705"/>
              <a:ext cx="73819" cy="73819"/>
            </a:xfrm>
            <a:custGeom>
              <a:avLst/>
              <a:gdLst>
                <a:gd name="connsiteX0" fmla="*/ 180000 w 481467"/>
                <a:gd name="connsiteY0" fmla="*/ 0 h 346075"/>
                <a:gd name="connsiteX1" fmla="*/ 180000 w 481467"/>
                <a:gd name="connsiteY1" fmla="*/ 123825 h 346075"/>
                <a:gd name="connsiteX2" fmla="*/ 481467 w 481467"/>
                <a:gd name="connsiteY2" fmla="*/ 123825 h 346075"/>
                <a:gd name="connsiteX3" fmla="*/ 481467 w 481467"/>
                <a:gd name="connsiteY3" fmla="*/ 346075 h 346075"/>
                <a:gd name="connsiteX4" fmla="*/ 121467 w 481467"/>
                <a:gd name="connsiteY4" fmla="*/ 346075 h 346075"/>
                <a:gd name="connsiteX5" fmla="*/ 121467 w 481467"/>
                <a:gd name="connsiteY5" fmla="*/ 180000 h 346075"/>
                <a:gd name="connsiteX6" fmla="*/ 0 w 481467"/>
                <a:gd name="connsiteY6" fmla="*/ 180000 h 346075"/>
                <a:gd name="connsiteX7" fmla="*/ 180000 w 481467"/>
                <a:gd name="connsiteY7" fmla="*/ 0 h 346075"/>
                <a:gd name="connsiteX0-1" fmla="*/ 481467 w 572907"/>
                <a:gd name="connsiteY0-2" fmla="*/ 123825 h 346075"/>
                <a:gd name="connsiteX1-3" fmla="*/ 481467 w 572907"/>
                <a:gd name="connsiteY1-4" fmla="*/ 346075 h 346075"/>
                <a:gd name="connsiteX2-5" fmla="*/ 121467 w 572907"/>
                <a:gd name="connsiteY2-6" fmla="*/ 346075 h 346075"/>
                <a:gd name="connsiteX3-7" fmla="*/ 121467 w 572907"/>
                <a:gd name="connsiteY3-8" fmla="*/ 180000 h 346075"/>
                <a:gd name="connsiteX4-9" fmla="*/ 0 w 572907"/>
                <a:gd name="connsiteY4-10" fmla="*/ 180000 h 346075"/>
                <a:gd name="connsiteX5-11" fmla="*/ 180000 w 572907"/>
                <a:gd name="connsiteY5-12" fmla="*/ 0 h 346075"/>
                <a:gd name="connsiteX6-13" fmla="*/ 180000 w 572907"/>
                <a:gd name="connsiteY6-14" fmla="*/ 123825 h 346075"/>
                <a:gd name="connsiteX7-15" fmla="*/ 572907 w 572907"/>
                <a:gd name="connsiteY7-16" fmla="*/ 215265 h 346075"/>
                <a:gd name="connsiteX0-17" fmla="*/ 481467 w 572907"/>
                <a:gd name="connsiteY0-18" fmla="*/ 346075 h 346075"/>
                <a:gd name="connsiteX1-19" fmla="*/ 121467 w 572907"/>
                <a:gd name="connsiteY1-20" fmla="*/ 346075 h 346075"/>
                <a:gd name="connsiteX2-21" fmla="*/ 121467 w 572907"/>
                <a:gd name="connsiteY2-22" fmla="*/ 180000 h 346075"/>
                <a:gd name="connsiteX3-23" fmla="*/ 0 w 572907"/>
                <a:gd name="connsiteY3-24" fmla="*/ 180000 h 346075"/>
                <a:gd name="connsiteX4-25" fmla="*/ 180000 w 572907"/>
                <a:gd name="connsiteY4-26" fmla="*/ 0 h 346075"/>
                <a:gd name="connsiteX5-27" fmla="*/ 180000 w 572907"/>
                <a:gd name="connsiteY5-28" fmla="*/ 123825 h 346075"/>
                <a:gd name="connsiteX6-29" fmla="*/ 572907 w 572907"/>
                <a:gd name="connsiteY6-30" fmla="*/ 215265 h 346075"/>
                <a:gd name="connsiteX0-31" fmla="*/ 481467 w 481467"/>
                <a:gd name="connsiteY0-32" fmla="*/ 346075 h 346075"/>
                <a:gd name="connsiteX1-33" fmla="*/ 121467 w 481467"/>
                <a:gd name="connsiteY1-34" fmla="*/ 346075 h 346075"/>
                <a:gd name="connsiteX2-35" fmla="*/ 121467 w 481467"/>
                <a:gd name="connsiteY2-36" fmla="*/ 180000 h 346075"/>
                <a:gd name="connsiteX3-37" fmla="*/ 0 w 481467"/>
                <a:gd name="connsiteY3-38" fmla="*/ 180000 h 346075"/>
                <a:gd name="connsiteX4-39" fmla="*/ 180000 w 481467"/>
                <a:gd name="connsiteY4-40" fmla="*/ 0 h 346075"/>
                <a:gd name="connsiteX5-41" fmla="*/ 180000 w 481467"/>
                <a:gd name="connsiteY5-42" fmla="*/ 123825 h 346075"/>
                <a:gd name="connsiteX0-43" fmla="*/ 481467 w 481467"/>
                <a:gd name="connsiteY0-44" fmla="*/ 346075 h 346075"/>
                <a:gd name="connsiteX1-45" fmla="*/ 121467 w 481467"/>
                <a:gd name="connsiteY1-46" fmla="*/ 346075 h 346075"/>
                <a:gd name="connsiteX2-47" fmla="*/ 121467 w 481467"/>
                <a:gd name="connsiteY2-48" fmla="*/ 180000 h 346075"/>
                <a:gd name="connsiteX3-49" fmla="*/ 0 w 481467"/>
                <a:gd name="connsiteY3-50" fmla="*/ 180000 h 346075"/>
                <a:gd name="connsiteX4-51" fmla="*/ 180000 w 481467"/>
                <a:gd name="connsiteY4-52" fmla="*/ 0 h 346075"/>
                <a:gd name="connsiteX0-53" fmla="*/ 481467 w 481467"/>
                <a:gd name="connsiteY0-54" fmla="*/ 346075 h 346075"/>
                <a:gd name="connsiteX1-55" fmla="*/ 121467 w 481467"/>
                <a:gd name="connsiteY1-56" fmla="*/ 346075 h 346075"/>
                <a:gd name="connsiteX2-57" fmla="*/ 0 w 481467"/>
                <a:gd name="connsiteY2-58" fmla="*/ 180000 h 346075"/>
                <a:gd name="connsiteX3-59" fmla="*/ 180000 w 481467"/>
                <a:gd name="connsiteY3-60" fmla="*/ 0 h 346075"/>
                <a:gd name="connsiteX0-61" fmla="*/ 481467 w 481467"/>
                <a:gd name="connsiteY0-62" fmla="*/ 346075 h 346075"/>
                <a:gd name="connsiteX1-63" fmla="*/ 0 w 481467"/>
                <a:gd name="connsiteY1-64" fmla="*/ 180000 h 346075"/>
                <a:gd name="connsiteX2-65" fmla="*/ 180000 w 481467"/>
                <a:gd name="connsiteY2-66" fmla="*/ 0 h 346075"/>
                <a:gd name="connsiteX0-67" fmla="*/ 0 w 180000"/>
                <a:gd name="connsiteY0-68" fmla="*/ 180000 h 180000"/>
                <a:gd name="connsiteX1-69" fmla="*/ 180000 w 180000"/>
                <a:gd name="connsiteY1-70" fmla="*/ 0 h 180000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</a:cxnLst>
              <a:rect l="l" t="t" r="r" b="b"/>
              <a:pathLst>
                <a:path w="180000" h="180000">
                  <a:moveTo>
                    <a:pt x="0" y="180000"/>
                  </a:moveTo>
                  <a:cubicBezTo>
                    <a:pt x="0" y="80589"/>
                    <a:pt x="80589" y="0"/>
                    <a:pt x="180000" y="0"/>
                  </a:cubicBezTo>
                </a:path>
              </a:pathLst>
            </a:custGeom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wrap="square" rtlCol="0" anchor="ctr">
              <a:spAutoFit/>
            </a:bodyPr>
            <a:lstStyle/>
            <a:p>
              <a:pPr algn="ctr"/>
              <a:endParaRPr lang="zh-CN" altLang="en-US"/>
            </a:p>
          </p:txBody>
        </p:sp>
      </p:grp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 descr="13211681719306_.pic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51505" y="0"/>
            <a:ext cx="5889625" cy="6960235"/>
          </a:xfrm>
          <a:prstGeom prst="rect">
            <a:avLst/>
          </a:prstGeom>
        </p:spPr>
      </p:pic>
      <p:sp>
        <p:nvSpPr>
          <p:cNvPr id="4" name="圆角矩形 3"/>
          <p:cNvSpPr/>
          <p:nvPr/>
        </p:nvSpPr>
        <p:spPr>
          <a:xfrm>
            <a:off x="3808095" y="53340"/>
            <a:ext cx="4180205" cy="1494155"/>
          </a:xfrm>
          <a:prstGeom prst="roundRect">
            <a:avLst/>
          </a:prstGeom>
          <a:solidFill>
            <a:schemeClr val="accent4">
              <a:alpha val="21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文本框 4"/>
          <p:cNvSpPr txBox="1"/>
          <p:nvPr/>
        </p:nvSpPr>
        <p:spPr>
          <a:xfrm>
            <a:off x="3808095" y="1240790"/>
            <a:ext cx="2219960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/>
              <a:t>服务注册与发现集群</a:t>
            </a:r>
          </a:p>
        </p:txBody>
      </p:sp>
      <p:sp>
        <p:nvSpPr>
          <p:cNvPr id="6" name="圆角矩形 5"/>
          <p:cNvSpPr/>
          <p:nvPr/>
        </p:nvSpPr>
        <p:spPr>
          <a:xfrm>
            <a:off x="3698875" y="2680335"/>
            <a:ext cx="1125855" cy="3965575"/>
          </a:xfrm>
          <a:prstGeom prst="roundRect">
            <a:avLst/>
          </a:prstGeom>
          <a:solidFill>
            <a:schemeClr val="accent1">
              <a:alpha val="2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圆角矩形 6"/>
          <p:cNvSpPr/>
          <p:nvPr/>
        </p:nvSpPr>
        <p:spPr>
          <a:xfrm>
            <a:off x="4944745" y="2680335"/>
            <a:ext cx="1151890" cy="3965575"/>
          </a:xfrm>
          <a:prstGeom prst="roundRect">
            <a:avLst/>
          </a:prstGeom>
          <a:solidFill>
            <a:schemeClr val="accent1">
              <a:alpha val="2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圆角矩形 7"/>
          <p:cNvSpPr/>
          <p:nvPr/>
        </p:nvSpPr>
        <p:spPr>
          <a:xfrm>
            <a:off x="6331585" y="2680335"/>
            <a:ext cx="1125855" cy="3966210"/>
          </a:xfrm>
          <a:prstGeom prst="roundRect">
            <a:avLst/>
          </a:prstGeom>
          <a:solidFill>
            <a:schemeClr val="accent1">
              <a:alpha val="2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圆角矩形 8"/>
          <p:cNvSpPr/>
          <p:nvPr/>
        </p:nvSpPr>
        <p:spPr>
          <a:xfrm>
            <a:off x="7546340" y="2680335"/>
            <a:ext cx="1151890" cy="3964940"/>
          </a:xfrm>
          <a:prstGeom prst="roundRect">
            <a:avLst/>
          </a:prstGeom>
          <a:solidFill>
            <a:schemeClr val="accent1">
              <a:alpha val="2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文本框 9"/>
          <p:cNvSpPr txBox="1"/>
          <p:nvPr/>
        </p:nvSpPr>
        <p:spPr>
          <a:xfrm>
            <a:off x="510540" y="298450"/>
            <a:ext cx="466725" cy="20612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r>
              <a:rPr lang="zh-CN" altLang="en-US" sz="3200" b="1">
                <a:ln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  <a:alpha val="43000"/>
                    </a:srgbClr>
                  </a:outerShdw>
                </a:effectLst>
              </a:rPr>
              <a:t>技术架构</a:t>
            </a: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矩形 8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70000"/>
                  <a:lumOff val="30000"/>
                </a:schemeClr>
              </a:gs>
              <a:gs pos="100000">
                <a:schemeClr val="accent6">
                  <a:lumMod val="70000"/>
                  <a:lumOff val="30000"/>
                </a:schemeClr>
              </a:gs>
            </a:gsLst>
            <a:lin ang="2700000" scaled="1"/>
            <a:tileRect/>
          </a:gra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spAutoFit/>
          </a:bodyPr>
          <a:lstStyle/>
          <a:p>
            <a:pPr algn="ctr"/>
            <a:endParaRPr lang="zh-CN" altLang="en-US"/>
          </a:p>
        </p:txBody>
      </p:sp>
      <p:sp>
        <p:nvSpPr>
          <p:cNvPr id="88" name="椭圆 87"/>
          <p:cNvSpPr/>
          <p:nvPr/>
        </p:nvSpPr>
        <p:spPr>
          <a:xfrm>
            <a:off x="4310623" y="2336477"/>
            <a:ext cx="6164356" cy="6164356"/>
          </a:xfrm>
          <a:prstGeom prst="ellipse">
            <a:avLst/>
          </a:prstGeom>
          <a:gradFill flip="none" rotWithShape="1">
            <a:gsLst>
              <a:gs pos="0">
                <a:schemeClr val="accent1">
                  <a:alpha val="55000"/>
                </a:schemeClr>
              </a:gs>
              <a:gs pos="100000">
                <a:schemeClr val="accent1">
                  <a:lumMod val="20000"/>
                  <a:lumOff val="80000"/>
                  <a:alpha val="25000"/>
                </a:schemeClr>
              </a:gs>
            </a:gsLst>
            <a:lin ang="18900000" scaled="1"/>
            <a:tileRect/>
          </a:gradFill>
          <a:ln>
            <a:noFill/>
          </a:ln>
          <a:effectLst>
            <a:softEdge rad="1270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algn="ctr"/>
            <a:endParaRPr lang="zh-CN" altLang="en-US"/>
          </a:p>
        </p:txBody>
      </p:sp>
      <p:sp>
        <p:nvSpPr>
          <p:cNvPr id="89" name="椭圆 88"/>
          <p:cNvSpPr/>
          <p:nvPr/>
        </p:nvSpPr>
        <p:spPr>
          <a:xfrm>
            <a:off x="7170057" y="-1972802"/>
            <a:ext cx="5215604" cy="5215604"/>
          </a:xfrm>
          <a:prstGeom prst="ellipse">
            <a:avLst/>
          </a:prstGeom>
          <a:gradFill flip="none" rotWithShape="1">
            <a:gsLst>
              <a:gs pos="0">
                <a:schemeClr val="accent1">
                  <a:alpha val="55000"/>
                </a:schemeClr>
              </a:gs>
              <a:gs pos="100000">
                <a:schemeClr val="accent1">
                  <a:lumMod val="20000"/>
                  <a:lumOff val="80000"/>
                  <a:alpha val="43000"/>
                </a:schemeClr>
              </a:gs>
            </a:gsLst>
            <a:lin ang="18900000" scaled="1"/>
            <a:tileRect/>
          </a:gradFill>
          <a:ln>
            <a:noFill/>
          </a:ln>
          <a:effectLst>
            <a:softEdge rad="12573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algn="ctr"/>
            <a:endParaRPr lang="zh-CN" altLang="en-US"/>
          </a:p>
        </p:txBody>
      </p:sp>
      <p:sp>
        <p:nvSpPr>
          <p:cNvPr id="90" name="椭圆 89"/>
          <p:cNvSpPr/>
          <p:nvPr/>
        </p:nvSpPr>
        <p:spPr>
          <a:xfrm>
            <a:off x="7408842" y="383150"/>
            <a:ext cx="6349120" cy="6349120"/>
          </a:xfrm>
          <a:prstGeom prst="ellipse">
            <a:avLst/>
          </a:prstGeom>
          <a:gradFill flip="none" rotWithShape="1">
            <a:gsLst>
              <a:gs pos="0">
                <a:schemeClr val="accent2">
                  <a:alpha val="76000"/>
                </a:schemeClr>
              </a:gs>
              <a:gs pos="100000">
                <a:schemeClr val="accent2">
                  <a:lumMod val="20000"/>
                  <a:lumOff val="80000"/>
                </a:schemeClr>
              </a:gs>
            </a:gsLst>
            <a:lin ang="18900000" scaled="1"/>
            <a:tileRect/>
          </a:gradFill>
          <a:ln>
            <a:noFill/>
          </a:ln>
          <a:effectLst>
            <a:softEdge rad="1270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algn="ctr"/>
            <a:endParaRPr lang="zh-CN" altLang="en-US" dirty="0"/>
          </a:p>
        </p:txBody>
      </p:sp>
      <p:sp>
        <p:nvSpPr>
          <p:cNvPr id="91" name="椭圆 90"/>
          <p:cNvSpPr/>
          <p:nvPr/>
        </p:nvSpPr>
        <p:spPr>
          <a:xfrm>
            <a:off x="-1913403" y="-2723382"/>
            <a:ext cx="7262118" cy="7262118"/>
          </a:xfrm>
          <a:prstGeom prst="ellipse">
            <a:avLst/>
          </a:prstGeom>
          <a:gradFill flip="none" rotWithShape="1">
            <a:gsLst>
              <a:gs pos="0">
                <a:schemeClr val="accent4"/>
              </a:gs>
              <a:gs pos="100000">
                <a:schemeClr val="accent4">
                  <a:lumMod val="20000"/>
                  <a:lumOff val="80000"/>
                  <a:alpha val="37000"/>
                </a:schemeClr>
              </a:gs>
            </a:gsLst>
            <a:lin ang="18900000" scaled="1"/>
            <a:tileRect/>
          </a:gradFill>
          <a:ln>
            <a:noFill/>
          </a:ln>
          <a:effectLst>
            <a:softEdge rad="1270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algn="ctr"/>
            <a:endParaRPr lang="zh-CN" altLang="en-US"/>
          </a:p>
        </p:txBody>
      </p:sp>
      <p:grpSp>
        <p:nvGrpSpPr>
          <p:cNvPr id="20" name="组合 19"/>
          <p:cNvGrpSpPr/>
          <p:nvPr/>
        </p:nvGrpSpPr>
        <p:grpSpPr>
          <a:xfrm>
            <a:off x="615949" y="1240192"/>
            <a:ext cx="3891643" cy="8008717"/>
            <a:chOff x="1221965" y="3799606"/>
            <a:chExt cx="2096607" cy="4314664"/>
          </a:xfrm>
        </p:grpSpPr>
        <p:sp>
          <p:nvSpPr>
            <p:cNvPr id="12" name="任意多边形 11"/>
            <p:cNvSpPr/>
            <p:nvPr/>
          </p:nvSpPr>
          <p:spPr>
            <a:xfrm>
              <a:off x="1221965" y="3799606"/>
              <a:ext cx="2096607" cy="4314664"/>
            </a:xfrm>
            <a:custGeom>
              <a:avLst/>
              <a:gdLst>
                <a:gd name="connsiteX0" fmla="*/ 1562100 w 1562100"/>
                <a:gd name="connsiteY0" fmla="*/ 224790 h 3214687"/>
                <a:gd name="connsiteX1" fmla="*/ 1562100 w 1562100"/>
                <a:gd name="connsiteY1" fmla="*/ 2989898 h 3214687"/>
                <a:gd name="connsiteX2" fmla="*/ 1496377 w 1562100"/>
                <a:gd name="connsiteY2" fmla="*/ 3148965 h 3214687"/>
                <a:gd name="connsiteX3" fmla="*/ 1337310 w 1562100"/>
                <a:gd name="connsiteY3" fmla="*/ 3214688 h 3214687"/>
                <a:gd name="connsiteX4" fmla="*/ 224790 w 1562100"/>
                <a:gd name="connsiteY4" fmla="*/ 3214688 h 3214687"/>
                <a:gd name="connsiteX5" fmla="*/ 65723 w 1562100"/>
                <a:gd name="connsiteY5" fmla="*/ 3148965 h 3214687"/>
                <a:gd name="connsiteX6" fmla="*/ 0 w 1562100"/>
                <a:gd name="connsiteY6" fmla="*/ 2989898 h 3214687"/>
                <a:gd name="connsiteX7" fmla="*/ 0 w 1562100"/>
                <a:gd name="connsiteY7" fmla="*/ 224790 h 3214687"/>
                <a:gd name="connsiteX8" fmla="*/ 65723 w 1562100"/>
                <a:gd name="connsiteY8" fmla="*/ 65723 h 3214687"/>
                <a:gd name="connsiteX9" fmla="*/ 224790 w 1562100"/>
                <a:gd name="connsiteY9" fmla="*/ 0 h 3214687"/>
                <a:gd name="connsiteX10" fmla="*/ 1337310 w 1562100"/>
                <a:gd name="connsiteY10" fmla="*/ 0 h 3214687"/>
                <a:gd name="connsiteX11" fmla="*/ 1496377 w 1562100"/>
                <a:gd name="connsiteY11" fmla="*/ 65723 h 3214687"/>
                <a:gd name="connsiteX12" fmla="*/ 1562100 w 1562100"/>
                <a:gd name="connsiteY12" fmla="*/ 224790 h 3214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562100" h="3214687">
                  <a:moveTo>
                    <a:pt x="1562100" y="224790"/>
                  </a:moveTo>
                  <a:lnTo>
                    <a:pt x="1562100" y="2989898"/>
                  </a:lnTo>
                  <a:cubicBezTo>
                    <a:pt x="1562100" y="3051810"/>
                    <a:pt x="1536383" y="3108008"/>
                    <a:pt x="1496377" y="3148965"/>
                  </a:cubicBezTo>
                  <a:cubicBezTo>
                    <a:pt x="1455421" y="3189923"/>
                    <a:pt x="1399223" y="3214688"/>
                    <a:pt x="1337310" y="3214688"/>
                  </a:cubicBezTo>
                  <a:lnTo>
                    <a:pt x="224790" y="3214688"/>
                  </a:lnTo>
                  <a:cubicBezTo>
                    <a:pt x="162877" y="3214688"/>
                    <a:pt x="106680" y="3188970"/>
                    <a:pt x="65723" y="3148965"/>
                  </a:cubicBezTo>
                  <a:cubicBezTo>
                    <a:pt x="24765" y="3108008"/>
                    <a:pt x="0" y="3051810"/>
                    <a:pt x="0" y="2989898"/>
                  </a:cubicBezTo>
                  <a:lnTo>
                    <a:pt x="0" y="224790"/>
                  </a:lnTo>
                  <a:cubicBezTo>
                    <a:pt x="0" y="162878"/>
                    <a:pt x="25717" y="106680"/>
                    <a:pt x="65723" y="65723"/>
                  </a:cubicBezTo>
                  <a:cubicBezTo>
                    <a:pt x="106680" y="24765"/>
                    <a:pt x="162877" y="0"/>
                    <a:pt x="224790" y="0"/>
                  </a:cubicBezTo>
                  <a:lnTo>
                    <a:pt x="1337310" y="0"/>
                  </a:lnTo>
                  <a:cubicBezTo>
                    <a:pt x="1399223" y="0"/>
                    <a:pt x="1455421" y="24765"/>
                    <a:pt x="1496377" y="65723"/>
                  </a:cubicBezTo>
                  <a:cubicBezTo>
                    <a:pt x="1537335" y="106680"/>
                    <a:pt x="1562100" y="162878"/>
                    <a:pt x="1562100" y="224790"/>
                  </a:cubicBezTo>
                  <a:close/>
                </a:path>
              </a:pathLst>
            </a:custGeom>
            <a:noFill/>
            <a:ln w="12700" cap="flat">
              <a:solidFill>
                <a:schemeClr val="accent1"/>
              </a:solidFill>
              <a:prstDash val="solid"/>
              <a:miter/>
            </a:ln>
          </p:spPr>
          <p:txBody>
            <a:bodyPr rtlCol="0" anchor="ctr">
              <a:spAutoFit/>
            </a:bodyPr>
            <a:lstStyle/>
            <a:p>
              <a:endParaRPr lang="zh-CN" altLang="en-US"/>
            </a:p>
          </p:txBody>
        </p:sp>
        <p:sp>
          <p:nvSpPr>
            <p:cNvPr id="9" name="任意多边形 8"/>
            <p:cNvSpPr/>
            <p:nvPr/>
          </p:nvSpPr>
          <p:spPr>
            <a:xfrm>
              <a:off x="1320403" y="3899324"/>
              <a:ext cx="1901009" cy="4113951"/>
            </a:xfrm>
            <a:custGeom>
              <a:avLst/>
              <a:gdLst>
                <a:gd name="connsiteX0" fmla="*/ 139066 w 1416368"/>
                <a:gd name="connsiteY0" fmla="*/ 0 h 3065144"/>
                <a:gd name="connsiteX1" fmla="*/ 291466 w 1416368"/>
                <a:gd name="connsiteY1" fmla="*/ 0 h 3065144"/>
                <a:gd name="connsiteX2" fmla="*/ 307658 w 1416368"/>
                <a:gd name="connsiteY2" fmla="*/ 16192 h 3065144"/>
                <a:gd name="connsiteX3" fmla="*/ 307658 w 1416368"/>
                <a:gd name="connsiteY3" fmla="*/ 23813 h 3065144"/>
                <a:gd name="connsiteX4" fmla="*/ 398145 w 1416368"/>
                <a:gd name="connsiteY4" fmla="*/ 114300 h 3065144"/>
                <a:gd name="connsiteX5" fmla="*/ 1019175 w 1416368"/>
                <a:gd name="connsiteY5" fmla="*/ 114300 h 3065144"/>
                <a:gd name="connsiteX6" fmla="*/ 1109663 w 1416368"/>
                <a:gd name="connsiteY6" fmla="*/ 23813 h 3065144"/>
                <a:gd name="connsiteX7" fmla="*/ 1109663 w 1416368"/>
                <a:gd name="connsiteY7" fmla="*/ 16192 h 3065144"/>
                <a:gd name="connsiteX8" fmla="*/ 1125856 w 1416368"/>
                <a:gd name="connsiteY8" fmla="*/ 0 h 3065144"/>
                <a:gd name="connsiteX9" fmla="*/ 1277303 w 1416368"/>
                <a:gd name="connsiteY9" fmla="*/ 0 h 3065144"/>
                <a:gd name="connsiteX10" fmla="*/ 1416368 w 1416368"/>
                <a:gd name="connsiteY10" fmla="*/ 139065 h 3065144"/>
                <a:gd name="connsiteX11" fmla="*/ 1416368 w 1416368"/>
                <a:gd name="connsiteY11" fmla="*/ 2926080 h 3065144"/>
                <a:gd name="connsiteX12" fmla="*/ 1277303 w 1416368"/>
                <a:gd name="connsiteY12" fmla="*/ 3065145 h 3065144"/>
                <a:gd name="connsiteX13" fmla="*/ 139066 w 1416368"/>
                <a:gd name="connsiteY13" fmla="*/ 3065145 h 3065144"/>
                <a:gd name="connsiteX14" fmla="*/ 0 w 1416368"/>
                <a:gd name="connsiteY14" fmla="*/ 2926080 h 3065144"/>
                <a:gd name="connsiteX15" fmla="*/ 0 w 1416368"/>
                <a:gd name="connsiteY15" fmla="*/ 139065 h 3065144"/>
                <a:gd name="connsiteX16" fmla="*/ 139066 w 1416368"/>
                <a:gd name="connsiteY16" fmla="*/ 0 h 30651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416368" h="3065144">
                  <a:moveTo>
                    <a:pt x="139066" y="0"/>
                  </a:moveTo>
                  <a:lnTo>
                    <a:pt x="291466" y="0"/>
                  </a:lnTo>
                  <a:cubicBezTo>
                    <a:pt x="300038" y="0"/>
                    <a:pt x="307658" y="6667"/>
                    <a:pt x="307658" y="16192"/>
                  </a:cubicBezTo>
                  <a:lnTo>
                    <a:pt x="307658" y="23813"/>
                  </a:lnTo>
                  <a:cubicBezTo>
                    <a:pt x="307658" y="73343"/>
                    <a:pt x="348616" y="114300"/>
                    <a:pt x="398145" y="114300"/>
                  </a:cubicBezTo>
                  <a:lnTo>
                    <a:pt x="1019175" y="114300"/>
                  </a:lnTo>
                  <a:cubicBezTo>
                    <a:pt x="1068706" y="114300"/>
                    <a:pt x="1109663" y="73343"/>
                    <a:pt x="1109663" y="23813"/>
                  </a:cubicBezTo>
                  <a:lnTo>
                    <a:pt x="1109663" y="16192"/>
                  </a:lnTo>
                  <a:cubicBezTo>
                    <a:pt x="1109663" y="7620"/>
                    <a:pt x="1116331" y="0"/>
                    <a:pt x="1125856" y="0"/>
                  </a:cubicBezTo>
                  <a:lnTo>
                    <a:pt x="1277303" y="0"/>
                  </a:lnTo>
                  <a:cubicBezTo>
                    <a:pt x="1353503" y="0"/>
                    <a:pt x="1416368" y="62865"/>
                    <a:pt x="1416368" y="139065"/>
                  </a:cubicBezTo>
                  <a:lnTo>
                    <a:pt x="1416368" y="2926080"/>
                  </a:lnTo>
                  <a:cubicBezTo>
                    <a:pt x="1416368" y="3002280"/>
                    <a:pt x="1353503" y="3065145"/>
                    <a:pt x="1277303" y="3065145"/>
                  </a:cubicBezTo>
                  <a:lnTo>
                    <a:pt x="139066" y="3065145"/>
                  </a:lnTo>
                  <a:cubicBezTo>
                    <a:pt x="61913" y="3065145"/>
                    <a:pt x="0" y="3002280"/>
                    <a:pt x="0" y="2926080"/>
                  </a:cubicBezTo>
                  <a:lnTo>
                    <a:pt x="0" y="139065"/>
                  </a:lnTo>
                  <a:cubicBezTo>
                    <a:pt x="0" y="62865"/>
                    <a:pt x="62866" y="0"/>
                    <a:pt x="139066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5">
                    <a:lumMod val="30000"/>
                    <a:lumOff val="70000"/>
                  </a:schemeClr>
                </a:gs>
                <a:gs pos="100000">
                  <a:schemeClr val="accent6">
                    <a:lumMod val="30000"/>
                    <a:lumOff val="70000"/>
                  </a:schemeClr>
                </a:gs>
              </a:gsLst>
              <a:lin ang="2700000" scaled="1"/>
              <a:tileRect/>
            </a:gradFill>
            <a:ln w="12700" cap="flat" cmpd="sng" algn="ctr">
              <a:solidFill>
                <a:schemeClr val="accent1"/>
              </a:solidFill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spAutoFit/>
            </a:bodyPr>
            <a:lstStyle/>
            <a:p>
              <a:pPr algn="ctr"/>
              <a:endParaRPr lang="zh-CN" altLang="en-US">
                <a:solidFill>
                  <a:schemeClr val="lt1"/>
                </a:solidFill>
              </a:endParaRPr>
            </a:p>
          </p:txBody>
        </p:sp>
      </p:grpSp>
      <p:sp>
        <p:nvSpPr>
          <p:cNvPr id="4" name="矩形 3"/>
          <p:cNvSpPr>
            <a:spLocks noChangeArrowheads="1"/>
          </p:cNvSpPr>
          <p:nvPr/>
        </p:nvSpPr>
        <p:spPr bwMode="auto">
          <a:xfrm>
            <a:off x="2344563" y="3233335"/>
            <a:ext cx="1143000" cy="8305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ysClr val="windowText" lastClr="000000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ysClr val="windowText" lastClr="000000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ysClr val="windowText" lastClr="000000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ysClr val="windowText" lastClr="000000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ysClr val="windowText" lastClr="000000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ysClr val="windowText" lastClr="000000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ysClr val="windowText" lastClr="000000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ysClr val="windowText" lastClr="000000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ysClr val="windowText" lastClr="000000"/>
                </a:solidFill>
                <a:latin typeface="Arial" panose="020B0604020202020204" pitchFamily="34" charset="0"/>
              </a:defRPr>
            </a:lvl9pPr>
          </a:lstStyle>
          <a:p>
            <a:pPr defTabSz="609600"/>
            <a:r>
              <a:rPr lang="en-US" altLang="en-US" sz="5400" dirty="0">
                <a:solidFill>
                  <a:schemeClr val="accent1"/>
                </a:solidFill>
                <a:latin typeface="+mj-lt"/>
                <a:ea typeface="微软雅黑" panose="020B0503020204020204" pitchFamily="34" charset="-122"/>
                <a:cs typeface="字魂59号-创粗黑" panose="00000500000000000000" pitchFamily="2" charset="-122"/>
                <a:sym typeface="字魂59号-创粗黑" panose="00000500000000000000" pitchFamily="2" charset="-122"/>
              </a:rPr>
              <a:t>04.</a:t>
            </a:r>
          </a:p>
        </p:txBody>
      </p:sp>
      <p:grpSp>
        <p:nvGrpSpPr>
          <p:cNvPr id="32" name="组合 31"/>
          <p:cNvGrpSpPr/>
          <p:nvPr/>
        </p:nvGrpSpPr>
        <p:grpSpPr>
          <a:xfrm>
            <a:off x="1190180" y="3243761"/>
            <a:ext cx="762604" cy="721881"/>
            <a:chOff x="1400045" y="3905250"/>
            <a:chExt cx="673764" cy="721881"/>
          </a:xfrm>
        </p:grpSpPr>
        <p:sp>
          <p:nvSpPr>
            <p:cNvPr id="6" name="圆角矩形 5"/>
            <p:cNvSpPr/>
            <p:nvPr/>
          </p:nvSpPr>
          <p:spPr>
            <a:xfrm>
              <a:off x="1400045" y="4025900"/>
              <a:ext cx="45719" cy="426606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 w="63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sp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28" name="圆角矩形 27"/>
            <p:cNvSpPr/>
            <p:nvPr/>
          </p:nvSpPr>
          <p:spPr>
            <a:xfrm>
              <a:off x="1557056" y="4054475"/>
              <a:ext cx="45719" cy="572656"/>
            </a:xfrm>
            <a:prstGeom prst="roundRect">
              <a:avLst>
                <a:gd name="adj" fmla="val 50000"/>
              </a:avLst>
            </a:prstGeom>
            <a:noFill/>
            <a:ln w="63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sp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29" name="圆角矩形 28"/>
            <p:cNvSpPr/>
            <p:nvPr/>
          </p:nvSpPr>
          <p:spPr>
            <a:xfrm>
              <a:off x="1714067" y="3905250"/>
              <a:ext cx="45719" cy="667906"/>
            </a:xfrm>
            <a:prstGeom prst="roundRect">
              <a:avLst>
                <a:gd name="adj" fmla="val 50000"/>
              </a:avLst>
            </a:prstGeom>
            <a:noFill/>
            <a:ln w="63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sp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30" name="圆角矩形 29"/>
            <p:cNvSpPr/>
            <p:nvPr/>
          </p:nvSpPr>
          <p:spPr>
            <a:xfrm>
              <a:off x="1871078" y="3990975"/>
              <a:ext cx="45719" cy="409575"/>
            </a:xfrm>
            <a:prstGeom prst="roundRect">
              <a:avLst>
                <a:gd name="adj" fmla="val 50000"/>
              </a:avLst>
            </a:prstGeom>
            <a:noFill/>
            <a:ln w="63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sp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31" name="圆角矩形 30"/>
            <p:cNvSpPr/>
            <p:nvPr/>
          </p:nvSpPr>
          <p:spPr>
            <a:xfrm>
              <a:off x="2028090" y="4054475"/>
              <a:ext cx="45719" cy="346075"/>
            </a:xfrm>
            <a:prstGeom prst="roundRect">
              <a:avLst>
                <a:gd name="adj" fmla="val 50000"/>
              </a:avLst>
            </a:prstGeom>
            <a:noFill/>
            <a:ln w="63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spAutoFit/>
            </a:bodyPr>
            <a:lstStyle/>
            <a:p>
              <a:pPr algn="ctr"/>
              <a:endParaRPr lang="zh-CN" altLang="en-US"/>
            </a:p>
          </p:txBody>
        </p:sp>
      </p:grpSp>
      <p:sp>
        <p:nvSpPr>
          <p:cNvPr id="34" name="文本框 33"/>
          <p:cNvSpPr txBox="1"/>
          <p:nvPr/>
        </p:nvSpPr>
        <p:spPr>
          <a:xfrm>
            <a:off x="1190180" y="1970844"/>
            <a:ext cx="1586268" cy="307777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r>
              <a:rPr lang="en-US" altLang="zh-CN" sz="2000" b="1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Code Bridge</a:t>
            </a:r>
            <a:endParaRPr lang="zh-CN" altLang="en-US" sz="2000" b="1" dirty="0">
              <a:solidFill>
                <a:schemeClr val="accent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5" name="文本框 34"/>
          <p:cNvSpPr txBox="1"/>
          <p:nvPr/>
        </p:nvSpPr>
        <p:spPr>
          <a:xfrm>
            <a:off x="942879" y="6037868"/>
            <a:ext cx="1205458" cy="177421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algn="r">
              <a:lnSpc>
                <a:spcPct val="120000"/>
              </a:lnSpc>
            </a:pPr>
            <a:r>
              <a:rPr lang="en-US" altLang="zh-CN" sz="1050" dirty="0">
                <a:solidFill>
                  <a:schemeClr val="bg2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By Future Pioneers</a:t>
            </a:r>
            <a:endParaRPr lang="zh-CN" altLang="en-US" sz="1050" dirty="0">
              <a:solidFill>
                <a:schemeClr val="bg2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37" name="组合 36"/>
          <p:cNvGrpSpPr/>
          <p:nvPr/>
        </p:nvGrpSpPr>
        <p:grpSpPr>
          <a:xfrm>
            <a:off x="5110159" y="3218859"/>
            <a:ext cx="3759200" cy="921411"/>
            <a:chOff x="5429473" y="3345859"/>
            <a:chExt cx="3759200" cy="921411"/>
          </a:xfrm>
        </p:grpSpPr>
        <p:sp>
          <p:nvSpPr>
            <p:cNvPr id="5" name="文本框 4"/>
            <p:cNvSpPr txBox="1"/>
            <p:nvPr/>
          </p:nvSpPr>
          <p:spPr>
            <a:xfrm>
              <a:off x="5429473" y="3345859"/>
              <a:ext cx="3352800" cy="676910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r>
                <a:rPr lang="zh-CN" altLang="en-US" sz="4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总体实现效果</a:t>
              </a:r>
            </a:p>
          </p:txBody>
        </p:sp>
        <p:sp>
          <p:nvSpPr>
            <p:cNvPr id="36" name="文本框 35"/>
            <p:cNvSpPr txBox="1"/>
            <p:nvPr/>
          </p:nvSpPr>
          <p:spPr>
            <a:xfrm>
              <a:off x="5429473" y="3990410"/>
              <a:ext cx="3759200" cy="276860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l"/>
              <a:r>
                <a:rPr lang="en-US" altLang="zh-CN" dirty="0">
                  <a:solidFill>
                    <a:schemeClr val="accent1"/>
                  </a:solidFill>
                  <a:latin typeface="+mj-lt"/>
                  <a:cs typeface="字魂59号-创粗黑" panose="00000500000000000000" pitchFamily="2" charset="-122"/>
                  <a:sym typeface="字魂59号-创粗黑" panose="00000500000000000000" pitchFamily="2" charset="-122"/>
                </a:rPr>
                <a:t>Overall Implementation Effect</a:t>
              </a:r>
            </a:p>
          </p:txBody>
        </p:sp>
      </p:grpSp>
      <p:sp>
        <p:nvSpPr>
          <p:cNvPr id="93" name="文本框 92"/>
          <p:cNvSpPr txBox="1"/>
          <p:nvPr/>
        </p:nvSpPr>
        <p:spPr>
          <a:xfrm>
            <a:off x="11133558" y="4748701"/>
            <a:ext cx="468078" cy="276999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algn="r"/>
            <a:r>
              <a:rPr lang="en-US" altLang="zh-CN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2023</a:t>
            </a:r>
            <a:endParaRPr lang="zh-CN" altLang="en-US" dirty="0">
              <a:solidFill>
                <a:schemeClr val="tx1">
                  <a:lumMod val="85000"/>
                  <a:lumOff val="15000"/>
                </a:schemeClr>
              </a:solidFill>
              <a:latin typeface="+mn-ea"/>
            </a:endParaRPr>
          </a:p>
        </p:txBody>
      </p:sp>
      <p:sp>
        <p:nvSpPr>
          <p:cNvPr id="94" name="文本框 93"/>
          <p:cNvSpPr txBox="1"/>
          <p:nvPr/>
        </p:nvSpPr>
        <p:spPr>
          <a:xfrm>
            <a:off x="10949213" y="5840778"/>
            <a:ext cx="633187" cy="215444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algn="r"/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4</a:t>
            </a:r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月</a:t>
            </a:r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17</a:t>
            </a:r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号</a:t>
            </a:r>
          </a:p>
        </p:txBody>
      </p:sp>
      <p:grpSp>
        <p:nvGrpSpPr>
          <p:cNvPr id="10" name="组合 9"/>
          <p:cNvGrpSpPr/>
          <p:nvPr/>
        </p:nvGrpSpPr>
        <p:grpSpPr>
          <a:xfrm>
            <a:off x="11432380" y="5112624"/>
            <a:ext cx="73820" cy="611901"/>
            <a:chOff x="11432380" y="5112624"/>
            <a:chExt cx="73820" cy="611901"/>
          </a:xfrm>
        </p:grpSpPr>
        <p:cxnSp>
          <p:nvCxnSpPr>
            <p:cNvPr id="95" name="直接连接符 94"/>
            <p:cNvCxnSpPr/>
            <p:nvPr/>
          </p:nvCxnSpPr>
          <p:spPr>
            <a:xfrm>
              <a:off x="11506200" y="5112624"/>
              <a:ext cx="0" cy="611901"/>
            </a:xfrm>
            <a:prstGeom prst="line">
              <a:avLst/>
            </a:prstGeom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9" name="任意多边形 98"/>
            <p:cNvSpPr/>
            <p:nvPr/>
          </p:nvSpPr>
          <p:spPr>
            <a:xfrm rot="5400000">
              <a:off x="11432380" y="5650705"/>
              <a:ext cx="73819" cy="73819"/>
            </a:xfrm>
            <a:custGeom>
              <a:avLst/>
              <a:gdLst>
                <a:gd name="connsiteX0" fmla="*/ 180000 w 481467"/>
                <a:gd name="connsiteY0" fmla="*/ 0 h 346075"/>
                <a:gd name="connsiteX1" fmla="*/ 180000 w 481467"/>
                <a:gd name="connsiteY1" fmla="*/ 123825 h 346075"/>
                <a:gd name="connsiteX2" fmla="*/ 481467 w 481467"/>
                <a:gd name="connsiteY2" fmla="*/ 123825 h 346075"/>
                <a:gd name="connsiteX3" fmla="*/ 481467 w 481467"/>
                <a:gd name="connsiteY3" fmla="*/ 346075 h 346075"/>
                <a:gd name="connsiteX4" fmla="*/ 121467 w 481467"/>
                <a:gd name="connsiteY4" fmla="*/ 346075 h 346075"/>
                <a:gd name="connsiteX5" fmla="*/ 121467 w 481467"/>
                <a:gd name="connsiteY5" fmla="*/ 180000 h 346075"/>
                <a:gd name="connsiteX6" fmla="*/ 0 w 481467"/>
                <a:gd name="connsiteY6" fmla="*/ 180000 h 346075"/>
                <a:gd name="connsiteX7" fmla="*/ 180000 w 481467"/>
                <a:gd name="connsiteY7" fmla="*/ 0 h 346075"/>
                <a:gd name="connsiteX0-1" fmla="*/ 481467 w 572907"/>
                <a:gd name="connsiteY0-2" fmla="*/ 123825 h 346075"/>
                <a:gd name="connsiteX1-3" fmla="*/ 481467 w 572907"/>
                <a:gd name="connsiteY1-4" fmla="*/ 346075 h 346075"/>
                <a:gd name="connsiteX2-5" fmla="*/ 121467 w 572907"/>
                <a:gd name="connsiteY2-6" fmla="*/ 346075 h 346075"/>
                <a:gd name="connsiteX3-7" fmla="*/ 121467 w 572907"/>
                <a:gd name="connsiteY3-8" fmla="*/ 180000 h 346075"/>
                <a:gd name="connsiteX4-9" fmla="*/ 0 w 572907"/>
                <a:gd name="connsiteY4-10" fmla="*/ 180000 h 346075"/>
                <a:gd name="connsiteX5-11" fmla="*/ 180000 w 572907"/>
                <a:gd name="connsiteY5-12" fmla="*/ 0 h 346075"/>
                <a:gd name="connsiteX6-13" fmla="*/ 180000 w 572907"/>
                <a:gd name="connsiteY6-14" fmla="*/ 123825 h 346075"/>
                <a:gd name="connsiteX7-15" fmla="*/ 572907 w 572907"/>
                <a:gd name="connsiteY7-16" fmla="*/ 215265 h 346075"/>
                <a:gd name="connsiteX0-17" fmla="*/ 481467 w 572907"/>
                <a:gd name="connsiteY0-18" fmla="*/ 346075 h 346075"/>
                <a:gd name="connsiteX1-19" fmla="*/ 121467 w 572907"/>
                <a:gd name="connsiteY1-20" fmla="*/ 346075 h 346075"/>
                <a:gd name="connsiteX2-21" fmla="*/ 121467 w 572907"/>
                <a:gd name="connsiteY2-22" fmla="*/ 180000 h 346075"/>
                <a:gd name="connsiteX3-23" fmla="*/ 0 w 572907"/>
                <a:gd name="connsiteY3-24" fmla="*/ 180000 h 346075"/>
                <a:gd name="connsiteX4-25" fmla="*/ 180000 w 572907"/>
                <a:gd name="connsiteY4-26" fmla="*/ 0 h 346075"/>
                <a:gd name="connsiteX5-27" fmla="*/ 180000 w 572907"/>
                <a:gd name="connsiteY5-28" fmla="*/ 123825 h 346075"/>
                <a:gd name="connsiteX6-29" fmla="*/ 572907 w 572907"/>
                <a:gd name="connsiteY6-30" fmla="*/ 215265 h 346075"/>
                <a:gd name="connsiteX0-31" fmla="*/ 481467 w 481467"/>
                <a:gd name="connsiteY0-32" fmla="*/ 346075 h 346075"/>
                <a:gd name="connsiteX1-33" fmla="*/ 121467 w 481467"/>
                <a:gd name="connsiteY1-34" fmla="*/ 346075 h 346075"/>
                <a:gd name="connsiteX2-35" fmla="*/ 121467 w 481467"/>
                <a:gd name="connsiteY2-36" fmla="*/ 180000 h 346075"/>
                <a:gd name="connsiteX3-37" fmla="*/ 0 w 481467"/>
                <a:gd name="connsiteY3-38" fmla="*/ 180000 h 346075"/>
                <a:gd name="connsiteX4-39" fmla="*/ 180000 w 481467"/>
                <a:gd name="connsiteY4-40" fmla="*/ 0 h 346075"/>
                <a:gd name="connsiteX5-41" fmla="*/ 180000 w 481467"/>
                <a:gd name="connsiteY5-42" fmla="*/ 123825 h 346075"/>
                <a:gd name="connsiteX0-43" fmla="*/ 481467 w 481467"/>
                <a:gd name="connsiteY0-44" fmla="*/ 346075 h 346075"/>
                <a:gd name="connsiteX1-45" fmla="*/ 121467 w 481467"/>
                <a:gd name="connsiteY1-46" fmla="*/ 346075 h 346075"/>
                <a:gd name="connsiteX2-47" fmla="*/ 121467 w 481467"/>
                <a:gd name="connsiteY2-48" fmla="*/ 180000 h 346075"/>
                <a:gd name="connsiteX3-49" fmla="*/ 0 w 481467"/>
                <a:gd name="connsiteY3-50" fmla="*/ 180000 h 346075"/>
                <a:gd name="connsiteX4-51" fmla="*/ 180000 w 481467"/>
                <a:gd name="connsiteY4-52" fmla="*/ 0 h 346075"/>
                <a:gd name="connsiteX0-53" fmla="*/ 481467 w 481467"/>
                <a:gd name="connsiteY0-54" fmla="*/ 346075 h 346075"/>
                <a:gd name="connsiteX1-55" fmla="*/ 121467 w 481467"/>
                <a:gd name="connsiteY1-56" fmla="*/ 346075 h 346075"/>
                <a:gd name="connsiteX2-57" fmla="*/ 0 w 481467"/>
                <a:gd name="connsiteY2-58" fmla="*/ 180000 h 346075"/>
                <a:gd name="connsiteX3-59" fmla="*/ 180000 w 481467"/>
                <a:gd name="connsiteY3-60" fmla="*/ 0 h 346075"/>
                <a:gd name="connsiteX0-61" fmla="*/ 481467 w 481467"/>
                <a:gd name="connsiteY0-62" fmla="*/ 346075 h 346075"/>
                <a:gd name="connsiteX1-63" fmla="*/ 0 w 481467"/>
                <a:gd name="connsiteY1-64" fmla="*/ 180000 h 346075"/>
                <a:gd name="connsiteX2-65" fmla="*/ 180000 w 481467"/>
                <a:gd name="connsiteY2-66" fmla="*/ 0 h 346075"/>
                <a:gd name="connsiteX0-67" fmla="*/ 0 w 180000"/>
                <a:gd name="connsiteY0-68" fmla="*/ 180000 h 180000"/>
                <a:gd name="connsiteX1-69" fmla="*/ 180000 w 180000"/>
                <a:gd name="connsiteY1-70" fmla="*/ 0 h 180000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</a:cxnLst>
              <a:rect l="l" t="t" r="r" b="b"/>
              <a:pathLst>
                <a:path w="180000" h="180000">
                  <a:moveTo>
                    <a:pt x="0" y="180000"/>
                  </a:moveTo>
                  <a:cubicBezTo>
                    <a:pt x="0" y="80589"/>
                    <a:pt x="80589" y="0"/>
                    <a:pt x="180000" y="0"/>
                  </a:cubicBezTo>
                </a:path>
              </a:pathLst>
            </a:custGeom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wrap="square" rtlCol="0" anchor="ctr">
              <a:spAutoFit/>
            </a:bodyPr>
            <a:lstStyle/>
            <a:p>
              <a:pPr algn="ctr"/>
              <a:endParaRPr lang="zh-CN" altLang="en-US"/>
            </a:p>
          </p:txBody>
        </p:sp>
      </p:grp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4090670" y="2641600"/>
            <a:ext cx="4011295" cy="10147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6000" b="1">
                <a:ln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  <a:alpha val="43000"/>
                    </a:srgbClr>
                  </a:outerShdw>
                </a:effectLst>
              </a:rPr>
              <a:t>见视频演示</a:t>
            </a: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矩形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70000"/>
                  <a:lumOff val="30000"/>
                </a:schemeClr>
              </a:gs>
              <a:gs pos="100000">
                <a:schemeClr val="accent6">
                  <a:lumMod val="70000"/>
                  <a:lumOff val="30000"/>
                </a:schemeClr>
              </a:gs>
            </a:gsLst>
            <a:lin ang="2700000" scaled="1"/>
            <a:tileRect/>
          </a:gra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spAutoFit/>
          </a:bodyPr>
          <a:lstStyle/>
          <a:p>
            <a:pPr algn="ctr"/>
            <a:endParaRPr lang="zh-CN" altLang="en-US"/>
          </a:p>
        </p:txBody>
      </p:sp>
      <p:sp>
        <p:nvSpPr>
          <p:cNvPr id="23" name="椭圆 22"/>
          <p:cNvSpPr/>
          <p:nvPr/>
        </p:nvSpPr>
        <p:spPr>
          <a:xfrm>
            <a:off x="4309988" y="2398707"/>
            <a:ext cx="6164356" cy="6164356"/>
          </a:xfrm>
          <a:prstGeom prst="ellipse">
            <a:avLst/>
          </a:prstGeom>
          <a:gradFill flip="none" rotWithShape="1">
            <a:gsLst>
              <a:gs pos="0">
                <a:schemeClr val="accent1">
                  <a:alpha val="55000"/>
                </a:schemeClr>
              </a:gs>
              <a:gs pos="100000">
                <a:schemeClr val="accent1">
                  <a:lumMod val="20000"/>
                  <a:lumOff val="80000"/>
                  <a:alpha val="25000"/>
                </a:schemeClr>
              </a:gs>
            </a:gsLst>
            <a:lin ang="18900000" scaled="1"/>
            <a:tileRect/>
          </a:gradFill>
          <a:ln>
            <a:noFill/>
          </a:ln>
          <a:effectLst>
            <a:softEdge rad="1270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algn="ctr"/>
            <a:endParaRPr lang="zh-CN" altLang="en-US"/>
          </a:p>
        </p:txBody>
      </p:sp>
      <p:sp>
        <p:nvSpPr>
          <p:cNvPr id="24" name="椭圆 23"/>
          <p:cNvSpPr/>
          <p:nvPr/>
        </p:nvSpPr>
        <p:spPr>
          <a:xfrm>
            <a:off x="7170057" y="-1972802"/>
            <a:ext cx="5215604" cy="5215604"/>
          </a:xfrm>
          <a:prstGeom prst="ellipse">
            <a:avLst/>
          </a:prstGeom>
          <a:gradFill flip="none" rotWithShape="1">
            <a:gsLst>
              <a:gs pos="0">
                <a:schemeClr val="accent1">
                  <a:alpha val="55000"/>
                </a:schemeClr>
              </a:gs>
              <a:gs pos="100000">
                <a:schemeClr val="accent1">
                  <a:lumMod val="20000"/>
                  <a:lumOff val="80000"/>
                  <a:alpha val="43000"/>
                </a:schemeClr>
              </a:gs>
            </a:gsLst>
            <a:lin ang="18900000" scaled="1"/>
            <a:tileRect/>
          </a:gradFill>
          <a:ln>
            <a:noFill/>
          </a:ln>
          <a:effectLst>
            <a:softEdge rad="12573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algn="ctr"/>
            <a:endParaRPr lang="zh-CN" altLang="en-US"/>
          </a:p>
        </p:txBody>
      </p:sp>
      <p:sp>
        <p:nvSpPr>
          <p:cNvPr id="25" name="椭圆 24"/>
          <p:cNvSpPr/>
          <p:nvPr/>
        </p:nvSpPr>
        <p:spPr>
          <a:xfrm>
            <a:off x="7408842" y="375530"/>
            <a:ext cx="6349120" cy="6349120"/>
          </a:xfrm>
          <a:prstGeom prst="ellipse">
            <a:avLst/>
          </a:prstGeom>
          <a:gradFill flip="none" rotWithShape="1">
            <a:gsLst>
              <a:gs pos="0">
                <a:schemeClr val="accent2">
                  <a:alpha val="76000"/>
                </a:schemeClr>
              </a:gs>
              <a:gs pos="100000">
                <a:schemeClr val="accent2">
                  <a:lumMod val="20000"/>
                  <a:lumOff val="80000"/>
                </a:schemeClr>
              </a:gs>
            </a:gsLst>
            <a:lin ang="18900000" scaled="1"/>
            <a:tileRect/>
          </a:gradFill>
          <a:ln>
            <a:noFill/>
          </a:ln>
          <a:effectLst>
            <a:softEdge rad="1270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algn="ctr"/>
            <a:endParaRPr lang="zh-CN" altLang="en-US"/>
          </a:p>
        </p:txBody>
      </p:sp>
      <p:sp>
        <p:nvSpPr>
          <p:cNvPr id="26" name="椭圆 25"/>
          <p:cNvSpPr/>
          <p:nvPr/>
        </p:nvSpPr>
        <p:spPr>
          <a:xfrm>
            <a:off x="-2024001" y="-3080221"/>
            <a:ext cx="7262118" cy="7262118"/>
          </a:xfrm>
          <a:prstGeom prst="ellipse">
            <a:avLst/>
          </a:prstGeom>
          <a:gradFill flip="none" rotWithShape="1">
            <a:gsLst>
              <a:gs pos="0">
                <a:schemeClr val="accent4"/>
              </a:gs>
              <a:gs pos="100000">
                <a:schemeClr val="accent4">
                  <a:lumMod val="20000"/>
                  <a:lumOff val="80000"/>
                  <a:alpha val="37000"/>
                </a:schemeClr>
              </a:gs>
            </a:gsLst>
            <a:lin ang="18900000" scaled="1"/>
            <a:tileRect/>
          </a:gradFill>
          <a:ln>
            <a:noFill/>
          </a:ln>
          <a:effectLst>
            <a:softEdge rad="1270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algn="ctr"/>
            <a:endParaRPr lang="zh-CN" altLang="en-US"/>
          </a:p>
        </p:txBody>
      </p:sp>
      <p:grpSp>
        <p:nvGrpSpPr>
          <p:cNvPr id="32" name="组合 31"/>
          <p:cNvGrpSpPr/>
          <p:nvPr/>
        </p:nvGrpSpPr>
        <p:grpSpPr>
          <a:xfrm>
            <a:off x="4150179" y="611542"/>
            <a:ext cx="3891643" cy="8008717"/>
            <a:chOff x="1221965" y="3799606"/>
            <a:chExt cx="2096607" cy="4314664"/>
          </a:xfrm>
        </p:grpSpPr>
        <p:sp>
          <p:nvSpPr>
            <p:cNvPr id="33" name="任意多边形 32"/>
            <p:cNvSpPr/>
            <p:nvPr/>
          </p:nvSpPr>
          <p:spPr>
            <a:xfrm>
              <a:off x="1221965" y="3799606"/>
              <a:ext cx="2096607" cy="4314664"/>
            </a:xfrm>
            <a:custGeom>
              <a:avLst/>
              <a:gdLst>
                <a:gd name="connsiteX0" fmla="*/ 1562100 w 1562100"/>
                <a:gd name="connsiteY0" fmla="*/ 224790 h 3214687"/>
                <a:gd name="connsiteX1" fmla="*/ 1562100 w 1562100"/>
                <a:gd name="connsiteY1" fmla="*/ 2989898 h 3214687"/>
                <a:gd name="connsiteX2" fmla="*/ 1496377 w 1562100"/>
                <a:gd name="connsiteY2" fmla="*/ 3148965 h 3214687"/>
                <a:gd name="connsiteX3" fmla="*/ 1337310 w 1562100"/>
                <a:gd name="connsiteY3" fmla="*/ 3214688 h 3214687"/>
                <a:gd name="connsiteX4" fmla="*/ 224790 w 1562100"/>
                <a:gd name="connsiteY4" fmla="*/ 3214688 h 3214687"/>
                <a:gd name="connsiteX5" fmla="*/ 65723 w 1562100"/>
                <a:gd name="connsiteY5" fmla="*/ 3148965 h 3214687"/>
                <a:gd name="connsiteX6" fmla="*/ 0 w 1562100"/>
                <a:gd name="connsiteY6" fmla="*/ 2989898 h 3214687"/>
                <a:gd name="connsiteX7" fmla="*/ 0 w 1562100"/>
                <a:gd name="connsiteY7" fmla="*/ 224790 h 3214687"/>
                <a:gd name="connsiteX8" fmla="*/ 65723 w 1562100"/>
                <a:gd name="connsiteY8" fmla="*/ 65723 h 3214687"/>
                <a:gd name="connsiteX9" fmla="*/ 224790 w 1562100"/>
                <a:gd name="connsiteY9" fmla="*/ 0 h 3214687"/>
                <a:gd name="connsiteX10" fmla="*/ 1337310 w 1562100"/>
                <a:gd name="connsiteY10" fmla="*/ 0 h 3214687"/>
                <a:gd name="connsiteX11" fmla="*/ 1496377 w 1562100"/>
                <a:gd name="connsiteY11" fmla="*/ 65723 h 3214687"/>
                <a:gd name="connsiteX12" fmla="*/ 1562100 w 1562100"/>
                <a:gd name="connsiteY12" fmla="*/ 224790 h 3214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562100" h="3214687">
                  <a:moveTo>
                    <a:pt x="1562100" y="224790"/>
                  </a:moveTo>
                  <a:lnTo>
                    <a:pt x="1562100" y="2989898"/>
                  </a:lnTo>
                  <a:cubicBezTo>
                    <a:pt x="1562100" y="3051810"/>
                    <a:pt x="1536383" y="3108008"/>
                    <a:pt x="1496377" y="3148965"/>
                  </a:cubicBezTo>
                  <a:cubicBezTo>
                    <a:pt x="1455421" y="3189923"/>
                    <a:pt x="1399223" y="3214688"/>
                    <a:pt x="1337310" y="3214688"/>
                  </a:cubicBezTo>
                  <a:lnTo>
                    <a:pt x="224790" y="3214688"/>
                  </a:lnTo>
                  <a:cubicBezTo>
                    <a:pt x="162877" y="3214688"/>
                    <a:pt x="106680" y="3188970"/>
                    <a:pt x="65723" y="3148965"/>
                  </a:cubicBezTo>
                  <a:cubicBezTo>
                    <a:pt x="24765" y="3108008"/>
                    <a:pt x="0" y="3051810"/>
                    <a:pt x="0" y="2989898"/>
                  </a:cubicBezTo>
                  <a:lnTo>
                    <a:pt x="0" y="224790"/>
                  </a:lnTo>
                  <a:cubicBezTo>
                    <a:pt x="0" y="162878"/>
                    <a:pt x="25717" y="106680"/>
                    <a:pt x="65723" y="65723"/>
                  </a:cubicBezTo>
                  <a:cubicBezTo>
                    <a:pt x="106680" y="24765"/>
                    <a:pt x="162877" y="0"/>
                    <a:pt x="224790" y="0"/>
                  </a:cubicBezTo>
                  <a:lnTo>
                    <a:pt x="1337310" y="0"/>
                  </a:lnTo>
                  <a:cubicBezTo>
                    <a:pt x="1399223" y="0"/>
                    <a:pt x="1455421" y="24765"/>
                    <a:pt x="1496377" y="65723"/>
                  </a:cubicBezTo>
                  <a:cubicBezTo>
                    <a:pt x="1537335" y="106680"/>
                    <a:pt x="1562100" y="162878"/>
                    <a:pt x="1562100" y="224790"/>
                  </a:cubicBezTo>
                  <a:close/>
                </a:path>
              </a:pathLst>
            </a:custGeom>
            <a:noFill/>
            <a:ln w="12700" cap="flat">
              <a:solidFill>
                <a:schemeClr val="accent1"/>
              </a:solidFill>
              <a:prstDash val="solid"/>
              <a:miter/>
            </a:ln>
          </p:spPr>
          <p:txBody>
            <a:bodyPr rtlCol="0" anchor="ctr">
              <a:spAutoFit/>
            </a:bodyPr>
            <a:lstStyle/>
            <a:p>
              <a:endParaRPr lang="zh-CN" altLang="en-US"/>
            </a:p>
          </p:txBody>
        </p:sp>
        <p:sp>
          <p:nvSpPr>
            <p:cNvPr id="34" name="任意多边形 33"/>
            <p:cNvSpPr/>
            <p:nvPr/>
          </p:nvSpPr>
          <p:spPr>
            <a:xfrm>
              <a:off x="1320403" y="3899324"/>
              <a:ext cx="1901009" cy="4113951"/>
            </a:xfrm>
            <a:custGeom>
              <a:avLst/>
              <a:gdLst>
                <a:gd name="connsiteX0" fmla="*/ 139066 w 1416368"/>
                <a:gd name="connsiteY0" fmla="*/ 0 h 3065144"/>
                <a:gd name="connsiteX1" fmla="*/ 291466 w 1416368"/>
                <a:gd name="connsiteY1" fmla="*/ 0 h 3065144"/>
                <a:gd name="connsiteX2" fmla="*/ 307658 w 1416368"/>
                <a:gd name="connsiteY2" fmla="*/ 16192 h 3065144"/>
                <a:gd name="connsiteX3" fmla="*/ 307658 w 1416368"/>
                <a:gd name="connsiteY3" fmla="*/ 23813 h 3065144"/>
                <a:gd name="connsiteX4" fmla="*/ 398145 w 1416368"/>
                <a:gd name="connsiteY4" fmla="*/ 114300 h 3065144"/>
                <a:gd name="connsiteX5" fmla="*/ 1019175 w 1416368"/>
                <a:gd name="connsiteY5" fmla="*/ 114300 h 3065144"/>
                <a:gd name="connsiteX6" fmla="*/ 1109663 w 1416368"/>
                <a:gd name="connsiteY6" fmla="*/ 23813 h 3065144"/>
                <a:gd name="connsiteX7" fmla="*/ 1109663 w 1416368"/>
                <a:gd name="connsiteY7" fmla="*/ 16192 h 3065144"/>
                <a:gd name="connsiteX8" fmla="*/ 1125856 w 1416368"/>
                <a:gd name="connsiteY8" fmla="*/ 0 h 3065144"/>
                <a:gd name="connsiteX9" fmla="*/ 1277303 w 1416368"/>
                <a:gd name="connsiteY9" fmla="*/ 0 h 3065144"/>
                <a:gd name="connsiteX10" fmla="*/ 1416368 w 1416368"/>
                <a:gd name="connsiteY10" fmla="*/ 139065 h 3065144"/>
                <a:gd name="connsiteX11" fmla="*/ 1416368 w 1416368"/>
                <a:gd name="connsiteY11" fmla="*/ 2926080 h 3065144"/>
                <a:gd name="connsiteX12" fmla="*/ 1277303 w 1416368"/>
                <a:gd name="connsiteY12" fmla="*/ 3065145 h 3065144"/>
                <a:gd name="connsiteX13" fmla="*/ 139066 w 1416368"/>
                <a:gd name="connsiteY13" fmla="*/ 3065145 h 3065144"/>
                <a:gd name="connsiteX14" fmla="*/ 0 w 1416368"/>
                <a:gd name="connsiteY14" fmla="*/ 2926080 h 3065144"/>
                <a:gd name="connsiteX15" fmla="*/ 0 w 1416368"/>
                <a:gd name="connsiteY15" fmla="*/ 139065 h 3065144"/>
                <a:gd name="connsiteX16" fmla="*/ 139066 w 1416368"/>
                <a:gd name="connsiteY16" fmla="*/ 0 h 30651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416368" h="3065144">
                  <a:moveTo>
                    <a:pt x="139066" y="0"/>
                  </a:moveTo>
                  <a:lnTo>
                    <a:pt x="291466" y="0"/>
                  </a:lnTo>
                  <a:cubicBezTo>
                    <a:pt x="300038" y="0"/>
                    <a:pt x="307658" y="6667"/>
                    <a:pt x="307658" y="16192"/>
                  </a:cubicBezTo>
                  <a:lnTo>
                    <a:pt x="307658" y="23813"/>
                  </a:lnTo>
                  <a:cubicBezTo>
                    <a:pt x="307658" y="73343"/>
                    <a:pt x="348616" y="114300"/>
                    <a:pt x="398145" y="114300"/>
                  </a:cubicBezTo>
                  <a:lnTo>
                    <a:pt x="1019175" y="114300"/>
                  </a:lnTo>
                  <a:cubicBezTo>
                    <a:pt x="1068706" y="114300"/>
                    <a:pt x="1109663" y="73343"/>
                    <a:pt x="1109663" y="23813"/>
                  </a:cubicBezTo>
                  <a:lnTo>
                    <a:pt x="1109663" y="16192"/>
                  </a:lnTo>
                  <a:cubicBezTo>
                    <a:pt x="1109663" y="7620"/>
                    <a:pt x="1116331" y="0"/>
                    <a:pt x="1125856" y="0"/>
                  </a:cubicBezTo>
                  <a:lnTo>
                    <a:pt x="1277303" y="0"/>
                  </a:lnTo>
                  <a:cubicBezTo>
                    <a:pt x="1353503" y="0"/>
                    <a:pt x="1416368" y="62865"/>
                    <a:pt x="1416368" y="139065"/>
                  </a:cubicBezTo>
                  <a:lnTo>
                    <a:pt x="1416368" y="2926080"/>
                  </a:lnTo>
                  <a:cubicBezTo>
                    <a:pt x="1416368" y="3002280"/>
                    <a:pt x="1353503" y="3065145"/>
                    <a:pt x="1277303" y="3065145"/>
                  </a:cubicBezTo>
                  <a:lnTo>
                    <a:pt x="139066" y="3065145"/>
                  </a:lnTo>
                  <a:cubicBezTo>
                    <a:pt x="61913" y="3065145"/>
                    <a:pt x="0" y="3002280"/>
                    <a:pt x="0" y="2926080"/>
                  </a:cubicBezTo>
                  <a:lnTo>
                    <a:pt x="0" y="139065"/>
                  </a:lnTo>
                  <a:cubicBezTo>
                    <a:pt x="0" y="62865"/>
                    <a:pt x="62866" y="0"/>
                    <a:pt x="139066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5">
                    <a:lumMod val="30000"/>
                    <a:lumOff val="70000"/>
                  </a:schemeClr>
                </a:gs>
                <a:gs pos="100000">
                  <a:schemeClr val="accent6">
                    <a:lumMod val="30000"/>
                    <a:lumOff val="70000"/>
                  </a:schemeClr>
                </a:gs>
              </a:gsLst>
              <a:lin ang="2700000" scaled="1"/>
              <a:tileRect/>
            </a:gradFill>
            <a:ln w="12700" cap="flat" cmpd="sng" algn="ctr">
              <a:solidFill>
                <a:schemeClr val="accent1"/>
              </a:solidFill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spAutoFit/>
            </a:bodyPr>
            <a:lstStyle/>
            <a:p>
              <a:pPr algn="ctr"/>
              <a:endParaRPr lang="zh-CN" altLang="en-US">
                <a:solidFill>
                  <a:schemeClr val="lt1"/>
                </a:solidFill>
              </a:endParaRPr>
            </a:p>
          </p:txBody>
        </p:sp>
      </p:grpSp>
      <p:sp>
        <p:nvSpPr>
          <p:cNvPr id="45" name="文本框 44"/>
          <p:cNvSpPr txBox="1"/>
          <p:nvPr/>
        </p:nvSpPr>
        <p:spPr>
          <a:xfrm>
            <a:off x="4548820" y="2320766"/>
            <a:ext cx="3065526" cy="598703"/>
          </a:xfrm>
          <a:custGeom>
            <a:avLst/>
            <a:gdLst/>
            <a:ahLst/>
            <a:cxnLst/>
            <a:rect l="l" t="t" r="r" b="b"/>
            <a:pathLst>
              <a:path w="3065526" h="598703">
                <a:moveTo>
                  <a:pt x="1263244" y="85725"/>
                </a:moveTo>
                <a:lnTo>
                  <a:pt x="1178891" y="351129"/>
                </a:lnTo>
                <a:lnTo>
                  <a:pt x="1346912" y="351129"/>
                </a:lnTo>
                <a:close/>
                <a:moveTo>
                  <a:pt x="2163090" y="8915"/>
                </a:moveTo>
                <a:lnTo>
                  <a:pt x="2252244" y="8915"/>
                </a:lnTo>
                <a:lnTo>
                  <a:pt x="2252244" y="272262"/>
                </a:lnTo>
                <a:lnTo>
                  <a:pt x="2472385" y="8915"/>
                </a:lnTo>
                <a:lnTo>
                  <a:pt x="2580056" y="8915"/>
                </a:lnTo>
                <a:lnTo>
                  <a:pt x="2341398" y="283235"/>
                </a:lnTo>
                <a:lnTo>
                  <a:pt x="2602687" y="589102"/>
                </a:lnTo>
                <a:lnTo>
                  <a:pt x="2492274" y="589102"/>
                </a:lnTo>
                <a:lnTo>
                  <a:pt x="2252244" y="296951"/>
                </a:lnTo>
                <a:lnTo>
                  <a:pt x="2252244" y="589102"/>
                </a:lnTo>
                <a:lnTo>
                  <a:pt x="2163090" y="589102"/>
                </a:lnTo>
                <a:close/>
                <a:moveTo>
                  <a:pt x="1591590" y="8915"/>
                </a:moveTo>
                <a:lnTo>
                  <a:pt x="1686230" y="8915"/>
                </a:lnTo>
                <a:lnTo>
                  <a:pt x="1962608" y="426567"/>
                </a:lnTo>
                <a:lnTo>
                  <a:pt x="1962608" y="8915"/>
                </a:lnTo>
                <a:lnTo>
                  <a:pt x="2042846" y="8915"/>
                </a:lnTo>
                <a:lnTo>
                  <a:pt x="2042846" y="589102"/>
                </a:lnTo>
                <a:lnTo>
                  <a:pt x="1964665" y="589102"/>
                </a:lnTo>
                <a:lnTo>
                  <a:pt x="1671828" y="146761"/>
                </a:lnTo>
                <a:lnTo>
                  <a:pt x="1671828" y="589102"/>
                </a:lnTo>
                <a:lnTo>
                  <a:pt x="1591590" y="589102"/>
                </a:lnTo>
                <a:close/>
                <a:moveTo>
                  <a:pt x="1211809" y="8915"/>
                </a:moveTo>
                <a:lnTo>
                  <a:pt x="1318794" y="8915"/>
                </a:lnTo>
                <a:lnTo>
                  <a:pt x="1519047" y="589102"/>
                </a:lnTo>
                <a:lnTo>
                  <a:pt x="1422350" y="589102"/>
                </a:lnTo>
                <a:lnTo>
                  <a:pt x="1370915" y="427253"/>
                </a:lnTo>
                <a:lnTo>
                  <a:pt x="1154888" y="427253"/>
                </a:lnTo>
                <a:lnTo>
                  <a:pt x="1103453" y="589102"/>
                </a:lnTo>
                <a:lnTo>
                  <a:pt x="1012241" y="589102"/>
                </a:lnTo>
                <a:close/>
                <a:moveTo>
                  <a:pt x="486690" y="8915"/>
                </a:moveTo>
                <a:lnTo>
                  <a:pt x="575844" y="8915"/>
                </a:lnTo>
                <a:lnTo>
                  <a:pt x="575844" y="246888"/>
                </a:lnTo>
                <a:lnTo>
                  <a:pt x="850850" y="246888"/>
                </a:lnTo>
                <a:lnTo>
                  <a:pt x="850850" y="8915"/>
                </a:lnTo>
                <a:lnTo>
                  <a:pt x="940004" y="8915"/>
                </a:lnTo>
                <a:lnTo>
                  <a:pt x="940004" y="589102"/>
                </a:lnTo>
                <a:lnTo>
                  <a:pt x="850850" y="589102"/>
                </a:lnTo>
                <a:lnTo>
                  <a:pt x="850850" y="323011"/>
                </a:lnTo>
                <a:lnTo>
                  <a:pt x="575844" y="323011"/>
                </a:lnTo>
                <a:lnTo>
                  <a:pt x="575844" y="589102"/>
                </a:lnTo>
                <a:lnTo>
                  <a:pt x="486690" y="589102"/>
                </a:lnTo>
                <a:close/>
                <a:moveTo>
                  <a:pt x="0" y="8915"/>
                </a:moveTo>
                <a:lnTo>
                  <a:pt x="395021" y="8915"/>
                </a:lnTo>
                <a:lnTo>
                  <a:pt x="395021" y="85039"/>
                </a:lnTo>
                <a:lnTo>
                  <a:pt x="242774" y="85039"/>
                </a:lnTo>
                <a:lnTo>
                  <a:pt x="242774" y="589102"/>
                </a:lnTo>
                <a:lnTo>
                  <a:pt x="152934" y="589102"/>
                </a:lnTo>
                <a:lnTo>
                  <a:pt x="152934" y="85039"/>
                </a:lnTo>
                <a:lnTo>
                  <a:pt x="0" y="85039"/>
                </a:lnTo>
                <a:close/>
                <a:moveTo>
                  <a:pt x="2868016" y="0"/>
                </a:moveTo>
                <a:cubicBezTo>
                  <a:pt x="2916479" y="0"/>
                  <a:pt x="2956598" y="9944"/>
                  <a:pt x="2988374" y="29832"/>
                </a:cubicBezTo>
                <a:cubicBezTo>
                  <a:pt x="3020149" y="49720"/>
                  <a:pt x="3042209" y="78181"/>
                  <a:pt x="3054553" y="115214"/>
                </a:cubicBezTo>
                <a:lnTo>
                  <a:pt x="2982544" y="148818"/>
                </a:lnTo>
                <a:cubicBezTo>
                  <a:pt x="2973858" y="125958"/>
                  <a:pt x="2960942" y="108242"/>
                  <a:pt x="2943797" y="95669"/>
                </a:cubicBezTo>
                <a:cubicBezTo>
                  <a:pt x="2926652" y="83096"/>
                  <a:pt x="2902077" y="76809"/>
                  <a:pt x="2870073" y="76809"/>
                </a:cubicBezTo>
                <a:cubicBezTo>
                  <a:pt x="2835326" y="76809"/>
                  <a:pt x="2809266" y="83781"/>
                  <a:pt x="2791892" y="97726"/>
                </a:cubicBezTo>
                <a:cubicBezTo>
                  <a:pt x="2774518" y="111671"/>
                  <a:pt x="2765832" y="131673"/>
                  <a:pt x="2765832" y="157734"/>
                </a:cubicBezTo>
                <a:cubicBezTo>
                  <a:pt x="2765832" y="170078"/>
                  <a:pt x="2767775" y="181051"/>
                  <a:pt x="2771661" y="190652"/>
                </a:cubicBezTo>
                <a:cubicBezTo>
                  <a:pt x="2775547" y="200253"/>
                  <a:pt x="2782177" y="208597"/>
                  <a:pt x="2791549" y="215684"/>
                </a:cubicBezTo>
                <a:cubicBezTo>
                  <a:pt x="2800922" y="222770"/>
                  <a:pt x="2813038" y="229057"/>
                  <a:pt x="2827897" y="234543"/>
                </a:cubicBezTo>
                <a:cubicBezTo>
                  <a:pt x="2842756" y="240030"/>
                  <a:pt x="2861158" y="245059"/>
                  <a:pt x="2883103" y="249631"/>
                </a:cubicBezTo>
                <a:cubicBezTo>
                  <a:pt x="2948483" y="261975"/>
                  <a:pt x="2995232" y="282663"/>
                  <a:pt x="3023349" y="311696"/>
                </a:cubicBezTo>
                <a:cubicBezTo>
                  <a:pt x="3051468" y="340728"/>
                  <a:pt x="3065526" y="379476"/>
                  <a:pt x="3065526" y="427939"/>
                </a:cubicBezTo>
                <a:cubicBezTo>
                  <a:pt x="3065526" y="453085"/>
                  <a:pt x="3060611" y="476059"/>
                  <a:pt x="3050782" y="496862"/>
                </a:cubicBezTo>
                <a:cubicBezTo>
                  <a:pt x="3040952" y="517664"/>
                  <a:pt x="3027236" y="535609"/>
                  <a:pt x="3009634" y="550697"/>
                </a:cubicBezTo>
                <a:cubicBezTo>
                  <a:pt x="2992032" y="565785"/>
                  <a:pt x="2970772" y="577557"/>
                  <a:pt x="2945854" y="586016"/>
                </a:cubicBezTo>
                <a:cubicBezTo>
                  <a:pt x="2920937" y="594474"/>
                  <a:pt x="2893391" y="598703"/>
                  <a:pt x="2863215" y="598703"/>
                </a:cubicBezTo>
                <a:cubicBezTo>
                  <a:pt x="2809723" y="598703"/>
                  <a:pt x="2765146" y="587502"/>
                  <a:pt x="2729484" y="565099"/>
                </a:cubicBezTo>
                <a:cubicBezTo>
                  <a:pt x="2693823" y="542696"/>
                  <a:pt x="2669362" y="510463"/>
                  <a:pt x="2656104" y="468401"/>
                </a:cubicBezTo>
                <a:lnTo>
                  <a:pt x="2728799" y="434797"/>
                </a:lnTo>
                <a:cubicBezTo>
                  <a:pt x="2747544" y="492861"/>
                  <a:pt x="2792121" y="521893"/>
                  <a:pt x="2862530" y="521893"/>
                </a:cubicBezTo>
                <a:cubicBezTo>
                  <a:pt x="2900020" y="521893"/>
                  <a:pt x="2928366" y="513892"/>
                  <a:pt x="2947569" y="497890"/>
                </a:cubicBezTo>
                <a:cubicBezTo>
                  <a:pt x="2966771" y="481888"/>
                  <a:pt x="2976372" y="459486"/>
                  <a:pt x="2976372" y="430682"/>
                </a:cubicBezTo>
                <a:cubicBezTo>
                  <a:pt x="2976372" y="416966"/>
                  <a:pt x="2974201" y="404736"/>
                  <a:pt x="2969857" y="393992"/>
                </a:cubicBezTo>
                <a:cubicBezTo>
                  <a:pt x="2965514" y="383247"/>
                  <a:pt x="2958427" y="373646"/>
                  <a:pt x="2948597" y="365188"/>
                </a:cubicBezTo>
                <a:cubicBezTo>
                  <a:pt x="2938767" y="356730"/>
                  <a:pt x="2925623" y="349300"/>
                  <a:pt x="2909164" y="342900"/>
                </a:cubicBezTo>
                <a:cubicBezTo>
                  <a:pt x="2892705" y="336499"/>
                  <a:pt x="2872359" y="330784"/>
                  <a:pt x="2848128" y="325755"/>
                </a:cubicBezTo>
                <a:cubicBezTo>
                  <a:pt x="2788234" y="313867"/>
                  <a:pt x="2744686" y="294436"/>
                  <a:pt x="2717483" y="267462"/>
                </a:cubicBezTo>
                <a:cubicBezTo>
                  <a:pt x="2690279" y="240487"/>
                  <a:pt x="2676678" y="205282"/>
                  <a:pt x="2676678" y="161848"/>
                </a:cubicBezTo>
                <a:cubicBezTo>
                  <a:pt x="2676678" y="138531"/>
                  <a:pt x="2680907" y="116928"/>
                  <a:pt x="2689365" y="97040"/>
                </a:cubicBezTo>
                <a:cubicBezTo>
                  <a:pt x="2697823" y="77152"/>
                  <a:pt x="2710167" y="60007"/>
                  <a:pt x="2726398" y="45605"/>
                </a:cubicBezTo>
                <a:cubicBezTo>
                  <a:pt x="2742629" y="31203"/>
                  <a:pt x="2762631" y="20002"/>
                  <a:pt x="2786406" y="12001"/>
                </a:cubicBezTo>
                <a:cubicBezTo>
                  <a:pt x="2810180" y="4000"/>
                  <a:pt x="2837384" y="0"/>
                  <a:pt x="2868016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5400" b="0" i="0" u="none" strike="noStrike" kern="120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3" name="文本框 42"/>
          <p:cNvSpPr txBox="1"/>
          <p:nvPr/>
        </p:nvSpPr>
        <p:spPr>
          <a:xfrm>
            <a:off x="4547296" y="3196395"/>
            <a:ext cx="2315414" cy="928345"/>
          </a:xfrm>
          <a:custGeom>
            <a:avLst/>
            <a:gdLst/>
            <a:ahLst/>
            <a:cxnLst/>
            <a:rect l="l" t="t" r="r" b="b"/>
            <a:pathLst>
              <a:path w="2315414" h="928345">
                <a:moveTo>
                  <a:pt x="1872158" y="686943"/>
                </a:moveTo>
                <a:cubicBezTo>
                  <a:pt x="1851432" y="686943"/>
                  <a:pt x="1834744" y="695630"/>
                  <a:pt x="1822095" y="713004"/>
                </a:cubicBezTo>
                <a:cubicBezTo>
                  <a:pt x="1809446" y="730377"/>
                  <a:pt x="1803121" y="753237"/>
                  <a:pt x="1803121" y="781584"/>
                </a:cubicBezTo>
                <a:cubicBezTo>
                  <a:pt x="1803121" y="809930"/>
                  <a:pt x="1809446" y="832714"/>
                  <a:pt x="1822095" y="849935"/>
                </a:cubicBezTo>
                <a:cubicBezTo>
                  <a:pt x="1834744" y="867156"/>
                  <a:pt x="1851432" y="875767"/>
                  <a:pt x="1872158" y="875767"/>
                </a:cubicBezTo>
                <a:cubicBezTo>
                  <a:pt x="1892885" y="875767"/>
                  <a:pt x="1909572" y="867156"/>
                  <a:pt x="1922222" y="849935"/>
                </a:cubicBezTo>
                <a:cubicBezTo>
                  <a:pt x="1934871" y="832714"/>
                  <a:pt x="1941196" y="809930"/>
                  <a:pt x="1941196" y="781584"/>
                </a:cubicBezTo>
                <a:cubicBezTo>
                  <a:pt x="1941196" y="753237"/>
                  <a:pt x="1934871" y="730377"/>
                  <a:pt x="1922222" y="713004"/>
                </a:cubicBezTo>
                <a:cubicBezTo>
                  <a:pt x="1909572" y="695630"/>
                  <a:pt x="1892885" y="686943"/>
                  <a:pt x="1872158" y="686943"/>
                </a:cubicBezTo>
                <a:close/>
                <a:moveTo>
                  <a:pt x="904647" y="686943"/>
                </a:moveTo>
                <a:cubicBezTo>
                  <a:pt x="888188" y="686943"/>
                  <a:pt x="874472" y="692582"/>
                  <a:pt x="863499" y="703860"/>
                </a:cubicBezTo>
                <a:cubicBezTo>
                  <a:pt x="852526" y="715137"/>
                  <a:pt x="845516" y="731139"/>
                  <a:pt x="842468" y="751866"/>
                </a:cubicBezTo>
                <a:lnTo>
                  <a:pt x="965912" y="751866"/>
                </a:lnTo>
                <a:cubicBezTo>
                  <a:pt x="963473" y="730530"/>
                  <a:pt x="957072" y="714375"/>
                  <a:pt x="946709" y="703403"/>
                </a:cubicBezTo>
                <a:cubicBezTo>
                  <a:pt x="936346" y="692430"/>
                  <a:pt x="922325" y="686943"/>
                  <a:pt x="904647" y="686943"/>
                </a:cubicBezTo>
                <a:close/>
                <a:moveTo>
                  <a:pt x="1607668" y="640766"/>
                </a:moveTo>
                <a:lnTo>
                  <a:pt x="1673962" y="640766"/>
                </a:lnTo>
                <a:lnTo>
                  <a:pt x="1673962" y="921944"/>
                </a:lnTo>
                <a:lnTo>
                  <a:pt x="1607668" y="921944"/>
                </a:lnTo>
                <a:close/>
                <a:moveTo>
                  <a:pt x="2219402" y="634365"/>
                </a:moveTo>
                <a:cubicBezTo>
                  <a:pt x="2249272" y="634365"/>
                  <a:pt x="2272741" y="643357"/>
                  <a:pt x="2289810" y="661340"/>
                </a:cubicBezTo>
                <a:cubicBezTo>
                  <a:pt x="2306879" y="679323"/>
                  <a:pt x="2315414" y="704622"/>
                  <a:pt x="2315414" y="737235"/>
                </a:cubicBezTo>
                <a:lnTo>
                  <a:pt x="2315414" y="921944"/>
                </a:lnTo>
                <a:lnTo>
                  <a:pt x="2249120" y="921944"/>
                </a:lnTo>
                <a:lnTo>
                  <a:pt x="2249120" y="747751"/>
                </a:lnTo>
                <a:cubicBezTo>
                  <a:pt x="2249120" y="709346"/>
                  <a:pt x="2230984" y="690144"/>
                  <a:pt x="2194713" y="690144"/>
                </a:cubicBezTo>
                <a:cubicBezTo>
                  <a:pt x="2173986" y="690144"/>
                  <a:pt x="2157756" y="696849"/>
                  <a:pt x="2146021" y="710261"/>
                </a:cubicBezTo>
                <a:cubicBezTo>
                  <a:pt x="2134286" y="723672"/>
                  <a:pt x="2128419" y="742112"/>
                  <a:pt x="2128419" y="765582"/>
                </a:cubicBezTo>
                <a:lnTo>
                  <a:pt x="2128419" y="921944"/>
                </a:lnTo>
                <a:lnTo>
                  <a:pt x="2062125" y="921944"/>
                </a:lnTo>
                <a:lnTo>
                  <a:pt x="2062125" y="705231"/>
                </a:lnTo>
                <a:cubicBezTo>
                  <a:pt x="2062125" y="679019"/>
                  <a:pt x="2061363" y="657530"/>
                  <a:pt x="2059839" y="640766"/>
                </a:cubicBezTo>
                <a:lnTo>
                  <a:pt x="2118818" y="640766"/>
                </a:lnTo>
                <a:cubicBezTo>
                  <a:pt x="2120646" y="652349"/>
                  <a:pt x="2121713" y="666369"/>
                  <a:pt x="2122018" y="682829"/>
                </a:cubicBezTo>
                <a:cubicBezTo>
                  <a:pt x="2142744" y="650520"/>
                  <a:pt x="2175205" y="634365"/>
                  <a:pt x="2219402" y="634365"/>
                </a:cubicBezTo>
                <a:close/>
                <a:moveTo>
                  <a:pt x="1872158" y="634365"/>
                </a:moveTo>
                <a:cubicBezTo>
                  <a:pt x="1898066" y="634365"/>
                  <a:pt x="1921307" y="640538"/>
                  <a:pt x="1941881" y="652882"/>
                </a:cubicBezTo>
                <a:cubicBezTo>
                  <a:pt x="1962455" y="665226"/>
                  <a:pt x="1978610" y="682524"/>
                  <a:pt x="1990344" y="704774"/>
                </a:cubicBezTo>
                <a:cubicBezTo>
                  <a:pt x="2002079" y="727025"/>
                  <a:pt x="2007947" y="752628"/>
                  <a:pt x="2007947" y="781584"/>
                </a:cubicBezTo>
                <a:cubicBezTo>
                  <a:pt x="2007947" y="810540"/>
                  <a:pt x="2002079" y="836143"/>
                  <a:pt x="1990344" y="858393"/>
                </a:cubicBezTo>
                <a:cubicBezTo>
                  <a:pt x="1978610" y="880644"/>
                  <a:pt x="1962455" y="897865"/>
                  <a:pt x="1941881" y="910057"/>
                </a:cubicBezTo>
                <a:cubicBezTo>
                  <a:pt x="1921307" y="922249"/>
                  <a:pt x="1898066" y="928345"/>
                  <a:pt x="1872158" y="928345"/>
                </a:cubicBezTo>
                <a:cubicBezTo>
                  <a:pt x="1846250" y="928345"/>
                  <a:pt x="1822933" y="922249"/>
                  <a:pt x="1802207" y="910057"/>
                </a:cubicBezTo>
                <a:cubicBezTo>
                  <a:pt x="1781480" y="897865"/>
                  <a:pt x="1765326" y="880644"/>
                  <a:pt x="1753743" y="858393"/>
                </a:cubicBezTo>
                <a:cubicBezTo>
                  <a:pt x="1742161" y="836143"/>
                  <a:pt x="1736370" y="810540"/>
                  <a:pt x="1736370" y="781584"/>
                </a:cubicBezTo>
                <a:cubicBezTo>
                  <a:pt x="1736370" y="752628"/>
                  <a:pt x="1742161" y="727025"/>
                  <a:pt x="1753743" y="704774"/>
                </a:cubicBezTo>
                <a:cubicBezTo>
                  <a:pt x="1765326" y="682524"/>
                  <a:pt x="1781480" y="665226"/>
                  <a:pt x="1802207" y="652882"/>
                </a:cubicBezTo>
                <a:cubicBezTo>
                  <a:pt x="1822933" y="640538"/>
                  <a:pt x="1846250" y="634365"/>
                  <a:pt x="1872158" y="634365"/>
                </a:cubicBezTo>
                <a:close/>
                <a:moveTo>
                  <a:pt x="1247852" y="634365"/>
                </a:moveTo>
                <a:cubicBezTo>
                  <a:pt x="1277722" y="634365"/>
                  <a:pt x="1301192" y="643357"/>
                  <a:pt x="1318260" y="661340"/>
                </a:cubicBezTo>
                <a:cubicBezTo>
                  <a:pt x="1335329" y="679323"/>
                  <a:pt x="1343864" y="704622"/>
                  <a:pt x="1343864" y="737235"/>
                </a:cubicBezTo>
                <a:lnTo>
                  <a:pt x="1343864" y="921944"/>
                </a:lnTo>
                <a:lnTo>
                  <a:pt x="1277570" y="921944"/>
                </a:lnTo>
                <a:lnTo>
                  <a:pt x="1277570" y="747751"/>
                </a:lnTo>
                <a:cubicBezTo>
                  <a:pt x="1277570" y="709346"/>
                  <a:pt x="1259434" y="690144"/>
                  <a:pt x="1223163" y="690144"/>
                </a:cubicBezTo>
                <a:cubicBezTo>
                  <a:pt x="1202436" y="690144"/>
                  <a:pt x="1186206" y="696849"/>
                  <a:pt x="1174471" y="710261"/>
                </a:cubicBezTo>
                <a:cubicBezTo>
                  <a:pt x="1162736" y="723672"/>
                  <a:pt x="1156869" y="742112"/>
                  <a:pt x="1156869" y="765582"/>
                </a:cubicBezTo>
                <a:lnTo>
                  <a:pt x="1156869" y="921944"/>
                </a:lnTo>
                <a:lnTo>
                  <a:pt x="1090575" y="921944"/>
                </a:lnTo>
                <a:lnTo>
                  <a:pt x="1090575" y="705231"/>
                </a:lnTo>
                <a:cubicBezTo>
                  <a:pt x="1090575" y="679019"/>
                  <a:pt x="1089813" y="657530"/>
                  <a:pt x="1088289" y="640766"/>
                </a:cubicBezTo>
                <a:lnTo>
                  <a:pt x="1147268" y="640766"/>
                </a:lnTo>
                <a:cubicBezTo>
                  <a:pt x="1149096" y="652349"/>
                  <a:pt x="1150163" y="666369"/>
                  <a:pt x="1150468" y="682829"/>
                </a:cubicBezTo>
                <a:cubicBezTo>
                  <a:pt x="1171194" y="650520"/>
                  <a:pt x="1203656" y="634365"/>
                  <a:pt x="1247852" y="634365"/>
                </a:cubicBezTo>
                <a:close/>
                <a:moveTo>
                  <a:pt x="905104" y="634365"/>
                </a:moveTo>
                <a:cubicBezTo>
                  <a:pt x="931317" y="634365"/>
                  <a:pt x="954101" y="640461"/>
                  <a:pt x="973455" y="652653"/>
                </a:cubicBezTo>
                <a:cubicBezTo>
                  <a:pt x="992810" y="664845"/>
                  <a:pt x="1007669" y="681990"/>
                  <a:pt x="1018032" y="704088"/>
                </a:cubicBezTo>
                <a:cubicBezTo>
                  <a:pt x="1028396" y="726186"/>
                  <a:pt x="1033577" y="752018"/>
                  <a:pt x="1033577" y="781584"/>
                </a:cubicBezTo>
                <a:cubicBezTo>
                  <a:pt x="1033577" y="787985"/>
                  <a:pt x="1033272" y="793928"/>
                  <a:pt x="1032663" y="799415"/>
                </a:cubicBezTo>
                <a:lnTo>
                  <a:pt x="841096" y="799415"/>
                </a:lnTo>
                <a:cubicBezTo>
                  <a:pt x="843230" y="824408"/>
                  <a:pt x="850621" y="843382"/>
                  <a:pt x="863270" y="856336"/>
                </a:cubicBezTo>
                <a:cubicBezTo>
                  <a:pt x="875919" y="869290"/>
                  <a:pt x="892455" y="875767"/>
                  <a:pt x="912876" y="875767"/>
                </a:cubicBezTo>
                <a:cubicBezTo>
                  <a:pt x="928726" y="875767"/>
                  <a:pt x="941299" y="872338"/>
                  <a:pt x="950596" y="865480"/>
                </a:cubicBezTo>
                <a:cubicBezTo>
                  <a:pt x="959892" y="858622"/>
                  <a:pt x="967131" y="848792"/>
                  <a:pt x="972313" y="835991"/>
                </a:cubicBezTo>
                <a:lnTo>
                  <a:pt x="1027176" y="862051"/>
                </a:lnTo>
                <a:cubicBezTo>
                  <a:pt x="1008584" y="906247"/>
                  <a:pt x="970788" y="928345"/>
                  <a:pt x="913791" y="928345"/>
                </a:cubicBezTo>
                <a:cubicBezTo>
                  <a:pt x="885444" y="928345"/>
                  <a:pt x="860756" y="922173"/>
                  <a:pt x="839724" y="909828"/>
                </a:cubicBezTo>
                <a:cubicBezTo>
                  <a:pt x="818693" y="897484"/>
                  <a:pt x="802539" y="880187"/>
                  <a:pt x="791261" y="857936"/>
                </a:cubicBezTo>
                <a:cubicBezTo>
                  <a:pt x="779984" y="835686"/>
                  <a:pt x="774345" y="810235"/>
                  <a:pt x="774345" y="781584"/>
                </a:cubicBezTo>
                <a:cubicBezTo>
                  <a:pt x="774345" y="752933"/>
                  <a:pt x="780060" y="727482"/>
                  <a:pt x="791490" y="705231"/>
                </a:cubicBezTo>
                <a:cubicBezTo>
                  <a:pt x="802920" y="682981"/>
                  <a:pt x="818541" y="665607"/>
                  <a:pt x="838353" y="653111"/>
                </a:cubicBezTo>
                <a:cubicBezTo>
                  <a:pt x="858165" y="640614"/>
                  <a:pt x="880415" y="634365"/>
                  <a:pt x="905104" y="634365"/>
                </a:cubicBezTo>
                <a:close/>
                <a:moveTo>
                  <a:pt x="169164" y="600533"/>
                </a:moveTo>
                <a:lnTo>
                  <a:pt x="120244" y="764667"/>
                </a:lnTo>
                <a:lnTo>
                  <a:pt x="217628" y="764667"/>
                </a:lnTo>
                <a:close/>
                <a:moveTo>
                  <a:pt x="1425474" y="574472"/>
                </a:moveTo>
                <a:lnTo>
                  <a:pt x="1491768" y="574472"/>
                </a:lnTo>
                <a:lnTo>
                  <a:pt x="1491768" y="640766"/>
                </a:lnTo>
                <a:lnTo>
                  <a:pt x="1554861" y="640766"/>
                </a:lnTo>
                <a:lnTo>
                  <a:pt x="1554861" y="693344"/>
                </a:lnTo>
                <a:lnTo>
                  <a:pt x="1491768" y="693344"/>
                </a:lnTo>
                <a:lnTo>
                  <a:pt x="1491768" y="835991"/>
                </a:lnTo>
                <a:cubicBezTo>
                  <a:pt x="1491768" y="860679"/>
                  <a:pt x="1503807" y="873024"/>
                  <a:pt x="1527887" y="873024"/>
                </a:cubicBezTo>
                <a:cubicBezTo>
                  <a:pt x="1537945" y="873024"/>
                  <a:pt x="1546937" y="871805"/>
                  <a:pt x="1554861" y="869366"/>
                </a:cubicBezTo>
                <a:lnTo>
                  <a:pt x="1554861" y="921030"/>
                </a:lnTo>
                <a:cubicBezTo>
                  <a:pt x="1541450" y="925907"/>
                  <a:pt x="1527429" y="928345"/>
                  <a:pt x="1512799" y="928345"/>
                </a:cubicBezTo>
                <a:cubicBezTo>
                  <a:pt x="1485672" y="928345"/>
                  <a:pt x="1464336" y="920420"/>
                  <a:pt x="1448791" y="904571"/>
                </a:cubicBezTo>
                <a:cubicBezTo>
                  <a:pt x="1433246" y="888721"/>
                  <a:pt x="1425474" y="866928"/>
                  <a:pt x="1425474" y="839191"/>
                </a:cubicBezTo>
                <a:lnTo>
                  <a:pt x="1425474" y="693344"/>
                </a:lnTo>
                <a:lnTo>
                  <a:pt x="1387069" y="693344"/>
                </a:lnTo>
                <a:lnTo>
                  <a:pt x="1387069" y="640766"/>
                </a:lnTo>
                <a:lnTo>
                  <a:pt x="1425474" y="640766"/>
                </a:lnTo>
                <a:close/>
                <a:moveTo>
                  <a:pt x="606324" y="574472"/>
                </a:moveTo>
                <a:lnTo>
                  <a:pt x="672618" y="574472"/>
                </a:lnTo>
                <a:lnTo>
                  <a:pt x="672618" y="640766"/>
                </a:lnTo>
                <a:lnTo>
                  <a:pt x="735711" y="640766"/>
                </a:lnTo>
                <a:lnTo>
                  <a:pt x="735711" y="693344"/>
                </a:lnTo>
                <a:lnTo>
                  <a:pt x="672618" y="693344"/>
                </a:lnTo>
                <a:lnTo>
                  <a:pt x="672618" y="835991"/>
                </a:lnTo>
                <a:cubicBezTo>
                  <a:pt x="672618" y="860679"/>
                  <a:pt x="684657" y="873024"/>
                  <a:pt x="708737" y="873024"/>
                </a:cubicBezTo>
                <a:cubicBezTo>
                  <a:pt x="718795" y="873024"/>
                  <a:pt x="727787" y="871805"/>
                  <a:pt x="735711" y="869366"/>
                </a:cubicBezTo>
                <a:lnTo>
                  <a:pt x="735711" y="921030"/>
                </a:lnTo>
                <a:cubicBezTo>
                  <a:pt x="722300" y="925907"/>
                  <a:pt x="708279" y="928345"/>
                  <a:pt x="693649" y="928345"/>
                </a:cubicBezTo>
                <a:cubicBezTo>
                  <a:pt x="666522" y="928345"/>
                  <a:pt x="645186" y="920420"/>
                  <a:pt x="629641" y="904571"/>
                </a:cubicBezTo>
                <a:cubicBezTo>
                  <a:pt x="614096" y="888721"/>
                  <a:pt x="606324" y="866928"/>
                  <a:pt x="606324" y="839191"/>
                </a:cubicBezTo>
                <a:lnTo>
                  <a:pt x="606324" y="693344"/>
                </a:lnTo>
                <a:lnTo>
                  <a:pt x="567919" y="693344"/>
                </a:lnTo>
                <a:lnTo>
                  <a:pt x="567919" y="640766"/>
                </a:lnTo>
                <a:lnTo>
                  <a:pt x="606324" y="640766"/>
                </a:lnTo>
                <a:close/>
                <a:moveTo>
                  <a:pt x="406299" y="574472"/>
                </a:moveTo>
                <a:lnTo>
                  <a:pt x="472593" y="574472"/>
                </a:lnTo>
                <a:lnTo>
                  <a:pt x="472593" y="640766"/>
                </a:lnTo>
                <a:lnTo>
                  <a:pt x="535686" y="640766"/>
                </a:lnTo>
                <a:lnTo>
                  <a:pt x="535686" y="693344"/>
                </a:lnTo>
                <a:lnTo>
                  <a:pt x="472593" y="693344"/>
                </a:lnTo>
                <a:lnTo>
                  <a:pt x="472593" y="835991"/>
                </a:lnTo>
                <a:cubicBezTo>
                  <a:pt x="472593" y="860679"/>
                  <a:pt x="484632" y="873024"/>
                  <a:pt x="508712" y="873024"/>
                </a:cubicBezTo>
                <a:cubicBezTo>
                  <a:pt x="518770" y="873024"/>
                  <a:pt x="527762" y="871805"/>
                  <a:pt x="535686" y="869366"/>
                </a:cubicBezTo>
                <a:lnTo>
                  <a:pt x="535686" y="921030"/>
                </a:lnTo>
                <a:cubicBezTo>
                  <a:pt x="522275" y="925907"/>
                  <a:pt x="508254" y="928345"/>
                  <a:pt x="493624" y="928345"/>
                </a:cubicBezTo>
                <a:cubicBezTo>
                  <a:pt x="466497" y="928345"/>
                  <a:pt x="445161" y="920420"/>
                  <a:pt x="429616" y="904571"/>
                </a:cubicBezTo>
                <a:cubicBezTo>
                  <a:pt x="414071" y="888721"/>
                  <a:pt x="406299" y="866928"/>
                  <a:pt x="406299" y="839191"/>
                </a:cubicBezTo>
                <a:lnTo>
                  <a:pt x="406299" y="693344"/>
                </a:lnTo>
                <a:lnTo>
                  <a:pt x="367894" y="693344"/>
                </a:lnTo>
                <a:lnTo>
                  <a:pt x="367894" y="640766"/>
                </a:lnTo>
                <a:lnTo>
                  <a:pt x="406299" y="640766"/>
                </a:lnTo>
                <a:close/>
                <a:moveTo>
                  <a:pt x="126645" y="542925"/>
                </a:moveTo>
                <a:lnTo>
                  <a:pt x="215342" y="542925"/>
                </a:lnTo>
                <a:lnTo>
                  <a:pt x="341986" y="921944"/>
                </a:lnTo>
                <a:lnTo>
                  <a:pt x="264719" y="921944"/>
                </a:lnTo>
                <a:lnTo>
                  <a:pt x="235916" y="825018"/>
                </a:lnTo>
                <a:lnTo>
                  <a:pt x="101956" y="825018"/>
                </a:lnTo>
                <a:lnTo>
                  <a:pt x="73152" y="921944"/>
                </a:lnTo>
                <a:lnTo>
                  <a:pt x="0" y="921944"/>
                </a:lnTo>
                <a:close/>
                <a:moveTo>
                  <a:pt x="1641043" y="532410"/>
                </a:moveTo>
                <a:cubicBezTo>
                  <a:pt x="1652931" y="532410"/>
                  <a:pt x="1662456" y="535991"/>
                  <a:pt x="1669618" y="543154"/>
                </a:cubicBezTo>
                <a:cubicBezTo>
                  <a:pt x="1676781" y="550317"/>
                  <a:pt x="1680363" y="559842"/>
                  <a:pt x="1680363" y="571729"/>
                </a:cubicBezTo>
                <a:cubicBezTo>
                  <a:pt x="1680363" y="583616"/>
                  <a:pt x="1676781" y="593141"/>
                  <a:pt x="1669618" y="600304"/>
                </a:cubicBezTo>
                <a:cubicBezTo>
                  <a:pt x="1662456" y="607467"/>
                  <a:pt x="1652931" y="611048"/>
                  <a:pt x="1641043" y="611048"/>
                </a:cubicBezTo>
                <a:cubicBezTo>
                  <a:pt x="1629156" y="611048"/>
                  <a:pt x="1619631" y="607467"/>
                  <a:pt x="1612468" y="600304"/>
                </a:cubicBezTo>
                <a:cubicBezTo>
                  <a:pt x="1605306" y="593141"/>
                  <a:pt x="1601724" y="583616"/>
                  <a:pt x="1601724" y="571729"/>
                </a:cubicBezTo>
                <a:cubicBezTo>
                  <a:pt x="1601724" y="559842"/>
                  <a:pt x="1605306" y="550317"/>
                  <a:pt x="1612468" y="543154"/>
                </a:cubicBezTo>
                <a:cubicBezTo>
                  <a:pt x="1619631" y="535991"/>
                  <a:pt x="1629156" y="532410"/>
                  <a:pt x="1641043" y="532410"/>
                </a:cubicBezTo>
                <a:close/>
                <a:moveTo>
                  <a:pt x="1434008" y="144018"/>
                </a:moveTo>
                <a:cubicBezTo>
                  <a:pt x="1413282" y="144018"/>
                  <a:pt x="1396594" y="152705"/>
                  <a:pt x="1383945" y="170079"/>
                </a:cubicBezTo>
                <a:cubicBezTo>
                  <a:pt x="1371296" y="187452"/>
                  <a:pt x="1364971" y="210312"/>
                  <a:pt x="1364971" y="238659"/>
                </a:cubicBezTo>
                <a:cubicBezTo>
                  <a:pt x="1364971" y="267005"/>
                  <a:pt x="1371296" y="289789"/>
                  <a:pt x="1383945" y="307010"/>
                </a:cubicBezTo>
                <a:cubicBezTo>
                  <a:pt x="1396594" y="324231"/>
                  <a:pt x="1413282" y="332842"/>
                  <a:pt x="1434008" y="332842"/>
                </a:cubicBezTo>
                <a:cubicBezTo>
                  <a:pt x="1454735" y="332842"/>
                  <a:pt x="1471422" y="324231"/>
                  <a:pt x="1484072" y="307010"/>
                </a:cubicBezTo>
                <a:cubicBezTo>
                  <a:pt x="1496721" y="289789"/>
                  <a:pt x="1503045" y="267005"/>
                  <a:pt x="1503045" y="238659"/>
                </a:cubicBezTo>
                <a:cubicBezTo>
                  <a:pt x="1503045" y="210312"/>
                  <a:pt x="1496721" y="187452"/>
                  <a:pt x="1484072" y="170079"/>
                </a:cubicBezTo>
                <a:cubicBezTo>
                  <a:pt x="1471422" y="152705"/>
                  <a:pt x="1454735" y="144018"/>
                  <a:pt x="1434008" y="144018"/>
                </a:cubicBezTo>
                <a:close/>
                <a:moveTo>
                  <a:pt x="433883" y="144018"/>
                </a:moveTo>
                <a:cubicBezTo>
                  <a:pt x="413157" y="144018"/>
                  <a:pt x="396469" y="152705"/>
                  <a:pt x="383820" y="170079"/>
                </a:cubicBezTo>
                <a:cubicBezTo>
                  <a:pt x="371171" y="187452"/>
                  <a:pt x="364846" y="210312"/>
                  <a:pt x="364846" y="238659"/>
                </a:cubicBezTo>
                <a:cubicBezTo>
                  <a:pt x="364846" y="267005"/>
                  <a:pt x="371171" y="289789"/>
                  <a:pt x="383820" y="307010"/>
                </a:cubicBezTo>
                <a:cubicBezTo>
                  <a:pt x="396469" y="324231"/>
                  <a:pt x="413157" y="332842"/>
                  <a:pt x="433883" y="332842"/>
                </a:cubicBezTo>
                <a:cubicBezTo>
                  <a:pt x="454610" y="332842"/>
                  <a:pt x="471297" y="324231"/>
                  <a:pt x="483947" y="307010"/>
                </a:cubicBezTo>
                <a:cubicBezTo>
                  <a:pt x="496596" y="289789"/>
                  <a:pt x="502920" y="267005"/>
                  <a:pt x="502920" y="238659"/>
                </a:cubicBezTo>
                <a:cubicBezTo>
                  <a:pt x="502920" y="210312"/>
                  <a:pt x="496596" y="187452"/>
                  <a:pt x="483947" y="170079"/>
                </a:cubicBezTo>
                <a:cubicBezTo>
                  <a:pt x="471297" y="152705"/>
                  <a:pt x="454610" y="144018"/>
                  <a:pt x="433883" y="144018"/>
                </a:cubicBezTo>
                <a:close/>
                <a:moveTo>
                  <a:pt x="1622146" y="97841"/>
                </a:moveTo>
                <a:lnTo>
                  <a:pt x="1688440" y="97841"/>
                </a:lnTo>
                <a:lnTo>
                  <a:pt x="1688440" y="272034"/>
                </a:lnTo>
                <a:cubicBezTo>
                  <a:pt x="1688440" y="310439"/>
                  <a:pt x="1706576" y="329642"/>
                  <a:pt x="1742847" y="329642"/>
                </a:cubicBezTo>
                <a:cubicBezTo>
                  <a:pt x="1763268" y="329642"/>
                  <a:pt x="1779423" y="322860"/>
                  <a:pt x="1791310" y="309296"/>
                </a:cubicBezTo>
                <a:cubicBezTo>
                  <a:pt x="1803197" y="295733"/>
                  <a:pt x="1809141" y="277216"/>
                  <a:pt x="1809141" y="253746"/>
                </a:cubicBezTo>
                <a:lnTo>
                  <a:pt x="1809141" y="97841"/>
                </a:lnTo>
                <a:lnTo>
                  <a:pt x="1875435" y="97841"/>
                </a:lnTo>
                <a:lnTo>
                  <a:pt x="1875435" y="314554"/>
                </a:lnTo>
                <a:cubicBezTo>
                  <a:pt x="1875435" y="340767"/>
                  <a:pt x="1876197" y="362255"/>
                  <a:pt x="1877721" y="379019"/>
                </a:cubicBezTo>
                <a:lnTo>
                  <a:pt x="1818742" y="379019"/>
                </a:lnTo>
                <a:cubicBezTo>
                  <a:pt x="1816913" y="368351"/>
                  <a:pt x="1815846" y="354483"/>
                  <a:pt x="1815542" y="337414"/>
                </a:cubicBezTo>
                <a:cubicBezTo>
                  <a:pt x="1794510" y="369418"/>
                  <a:pt x="1762049" y="385420"/>
                  <a:pt x="1718158" y="385420"/>
                </a:cubicBezTo>
                <a:cubicBezTo>
                  <a:pt x="1688288" y="385420"/>
                  <a:pt x="1664818" y="376428"/>
                  <a:pt x="1647749" y="358445"/>
                </a:cubicBezTo>
                <a:cubicBezTo>
                  <a:pt x="1630680" y="340462"/>
                  <a:pt x="1622146" y="315316"/>
                  <a:pt x="1622146" y="283007"/>
                </a:cubicBezTo>
                <a:close/>
                <a:moveTo>
                  <a:pt x="2075003" y="91440"/>
                </a:moveTo>
                <a:cubicBezTo>
                  <a:pt x="2083842" y="91440"/>
                  <a:pt x="2089938" y="92507"/>
                  <a:pt x="2093291" y="94641"/>
                </a:cubicBezTo>
                <a:lnTo>
                  <a:pt x="2093291" y="153620"/>
                </a:lnTo>
                <a:cubicBezTo>
                  <a:pt x="2085975" y="152400"/>
                  <a:pt x="2079117" y="151791"/>
                  <a:pt x="2072717" y="151791"/>
                </a:cubicBezTo>
                <a:cubicBezTo>
                  <a:pt x="2052295" y="151791"/>
                  <a:pt x="2035836" y="158192"/>
                  <a:pt x="2023339" y="170993"/>
                </a:cubicBezTo>
                <a:cubicBezTo>
                  <a:pt x="2010842" y="183795"/>
                  <a:pt x="2004594" y="202083"/>
                  <a:pt x="2004594" y="225857"/>
                </a:cubicBezTo>
                <a:lnTo>
                  <a:pt x="2004594" y="379019"/>
                </a:lnTo>
                <a:lnTo>
                  <a:pt x="1938300" y="379019"/>
                </a:lnTo>
                <a:lnTo>
                  <a:pt x="1938300" y="162306"/>
                </a:lnTo>
                <a:cubicBezTo>
                  <a:pt x="1938300" y="136094"/>
                  <a:pt x="1937538" y="114605"/>
                  <a:pt x="1936014" y="97841"/>
                </a:cubicBezTo>
                <a:lnTo>
                  <a:pt x="1993621" y="97841"/>
                </a:lnTo>
                <a:cubicBezTo>
                  <a:pt x="1995145" y="106985"/>
                  <a:pt x="1996059" y="121920"/>
                  <a:pt x="1996364" y="142647"/>
                </a:cubicBezTo>
                <a:cubicBezTo>
                  <a:pt x="2004898" y="125883"/>
                  <a:pt x="2015871" y="113157"/>
                  <a:pt x="2029283" y="104471"/>
                </a:cubicBezTo>
                <a:cubicBezTo>
                  <a:pt x="2042694" y="95784"/>
                  <a:pt x="2057934" y="91440"/>
                  <a:pt x="2075003" y="91440"/>
                </a:cubicBezTo>
                <a:close/>
                <a:moveTo>
                  <a:pt x="1434008" y="91440"/>
                </a:moveTo>
                <a:cubicBezTo>
                  <a:pt x="1459916" y="91440"/>
                  <a:pt x="1483157" y="97613"/>
                  <a:pt x="1503731" y="109957"/>
                </a:cubicBezTo>
                <a:cubicBezTo>
                  <a:pt x="1524305" y="122301"/>
                  <a:pt x="1540460" y="139599"/>
                  <a:pt x="1552194" y="161849"/>
                </a:cubicBezTo>
                <a:cubicBezTo>
                  <a:pt x="1563929" y="184100"/>
                  <a:pt x="1569797" y="209703"/>
                  <a:pt x="1569797" y="238659"/>
                </a:cubicBezTo>
                <a:cubicBezTo>
                  <a:pt x="1569797" y="267615"/>
                  <a:pt x="1563929" y="293218"/>
                  <a:pt x="1552194" y="315468"/>
                </a:cubicBezTo>
                <a:cubicBezTo>
                  <a:pt x="1540460" y="337719"/>
                  <a:pt x="1524305" y="354940"/>
                  <a:pt x="1503731" y="367132"/>
                </a:cubicBezTo>
                <a:cubicBezTo>
                  <a:pt x="1483157" y="379324"/>
                  <a:pt x="1459916" y="385420"/>
                  <a:pt x="1434008" y="385420"/>
                </a:cubicBezTo>
                <a:cubicBezTo>
                  <a:pt x="1408100" y="385420"/>
                  <a:pt x="1384783" y="379324"/>
                  <a:pt x="1364057" y="367132"/>
                </a:cubicBezTo>
                <a:cubicBezTo>
                  <a:pt x="1343330" y="354940"/>
                  <a:pt x="1327176" y="337719"/>
                  <a:pt x="1315593" y="315468"/>
                </a:cubicBezTo>
                <a:cubicBezTo>
                  <a:pt x="1304011" y="293218"/>
                  <a:pt x="1298220" y="267615"/>
                  <a:pt x="1298220" y="238659"/>
                </a:cubicBezTo>
                <a:cubicBezTo>
                  <a:pt x="1298220" y="209703"/>
                  <a:pt x="1304011" y="184100"/>
                  <a:pt x="1315593" y="161849"/>
                </a:cubicBezTo>
                <a:cubicBezTo>
                  <a:pt x="1327176" y="139599"/>
                  <a:pt x="1343330" y="122301"/>
                  <a:pt x="1364057" y="109957"/>
                </a:cubicBezTo>
                <a:cubicBezTo>
                  <a:pt x="1384783" y="97613"/>
                  <a:pt x="1408100" y="91440"/>
                  <a:pt x="1434008" y="91440"/>
                </a:cubicBezTo>
                <a:close/>
                <a:moveTo>
                  <a:pt x="760553" y="91440"/>
                </a:moveTo>
                <a:cubicBezTo>
                  <a:pt x="769392" y="91440"/>
                  <a:pt x="775488" y="92507"/>
                  <a:pt x="778841" y="94641"/>
                </a:cubicBezTo>
                <a:lnTo>
                  <a:pt x="778841" y="153620"/>
                </a:lnTo>
                <a:cubicBezTo>
                  <a:pt x="771525" y="152400"/>
                  <a:pt x="764668" y="151791"/>
                  <a:pt x="758267" y="151791"/>
                </a:cubicBezTo>
                <a:cubicBezTo>
                  <a:pt x="737845" y="151791"/>
                  <a:pt x="721386" y="158192"/>
                  <a:pt x="708889" y="170993"/>
                </a:cubicBezTo>
                <a:cubicBezTo>
                  <a:pt x="696392" y="183795"/>
                  <a:pt x="690144" y="202083"/>
                  <a:pt x="690144" y="225857"/>
                </a:cubicBezTo>
                <a:lnTo>
                  <a:pt x="690144" y="379019"/>
                </a:lnTo>
                <a:lnTo>
                  <a:pt x="623850" y="379019"/>
                </a:lnTo>
                <a:lnTo>
                  <a:pt x="623850" y="162306"/>
                </a:lnTo>
                <a:cubicBezTo>
                  <a:pt x="623850" y="136094"/>
                  <a:pt x="623088" y="114605"/>
                  <a:pt x="621564" y="97841"/>
                </a:cubicBezTo>
                <a:lnTo>
                  <a:pt x="679171" y="97841"/>
                </a:lnTo>
                <a:cubicBezTo>
                  <a:pt x="680695" y="106985"/>
                  <a:pt x="681609" y="121920"/>
                  <a:pt x="681914" y="142647"/>
                </a:cubicBezTo>
                <a:cubicBezTo>
                  <a:pt x="690449" y="125883"/>
                  <a:pt x="701421" y="113157"/>
                  <a:pt x="714833" y="104471"/>
                </a:cubicBezTo>
                <a:cubicBezTo>
                  <a:pt x="728244" y="95784"/>
                  <a:pt x="743484" y="91440"/>
                  <a:pt x="760553" y="91440"/>
                </a:cubicBezTo>
                <a:close/>
                <a:moveTo>
                  <a:pt x="433883" y="91440"/>
                </a:moveTo>
                <a:cubicBezTo>
                  <a:pt x="459791" y="91440"/>
                  <a:pt x="483032" y="97613"/>
                  <a:pt x="503606" y="109957"/>
                </a:cubicBezTo>
                <a:cubicBezTo>
                  <a:pt x="524180" y="122301"/>
                  <a:pt x="540335" y="139599"/>
                  <a:pt x="552069" y="161849"/>
                </a:cubicBezTo>
                <a:cubicBezTo>
                  <a:pt x="563804" y="184100"/>
                  <a:pt x="569672" y="209703"/>
                  <a:pt x="569672" y="238659"/>
                </a:cubicBezTo>
                <a:cubicBezTo>
                  <a:pt x="569672" y="267615"/>
                  <a:pt x="563804" y="293218"/>
                  <a:pt x="552069" y="315468"/>
                </a:cubicBezTo>
                <a:cubicBezTo>
                  <a:pt x="540335" y="337719"/>
                  <a:pt x="524180" y="354940"/>
                  <a:pt x="503606" y="367132"/>
                </a:cubicBezTo>
                <a:cubicBezTo>
                  <a:pt x="483032" y="379324"/>
                  <a:pt x="459791" y="385420"/>
                  <a:pt x="433883" y="385420"/>
                </a:cubicBezTo>
                <a:cubicBezTo>
                  <a:pt x="407975" y="385420"/>
                  <a:pt x="384658" y="379324"/>
                  <a:pt x="363932" y="367132"/>
                </a:cubicBezTo>
                <a:cubicBezTo>
                  <a:pt x="343205" y="354940"/>
                  <a:pt x="327051" y="337719"/>
                  <a:pt x="315468" y="315468"/>
                </a:cubicBezTo>
                <a:cubicBezTo>
                  <a:pt x="303886" y="293218"/>
                  <a:pt x="298095" y="267615"/>
                  <a:pt x="298095" y="238659"/>
                </a:cubicBezTo>
                <a:cubicBezTo>
                  <a:pt x="298095" y="209703"/>
                  <a:pt x="303886" y="184100"/>
                  <a:pt x="315468" y="161849"/>
                </a:cubicBezTo>
                <a:cubicBezTo>
                  <a:pt x="327051" y="139599"/>
                  <a:pt x="343205" y="122301"/>
                  <a:pt x="363932" y="109957"/>
                </a:cubicBezTo>
                <a:cubicBezTo>
                  <a:pt x="384658" y="97613"/>
                  <a:pt x="407975" y="91440"/>
                  <a:pt x="433883" y="91440"/>
                </a:cubicBezTo>
                <a:close/>
                <a:moveTo>
                  <a:pt x="939318" y="0"/>
                </a:moveTo>
                <a:lnTo>
                  <a:pt x="1020242" y="0"/>
                </a:lnTo>
                <a:lnTo>
                  <a:pt x="1105281" y="172365"/>
                </a:lnTo>
                <a:lnTo>
                  <a:pt x="1190321" y="0"/>
                </a:lnTo>
                <a:lnTo>
                  <a:pt x="1268045" y="0"/>
                </a:lnTo>
                <a:lnTo>
                  <a:pt x="1139571" y="229058"/>
                </a:lnTo>
                <a:lnTo>
                  <a:pt x="1139571" y="379019"/>
                </a:lnTo>
                <a:lnTo>
                  <a:pt x="1067791" y="379019"/>
                </a:lnTo>
                <a:lnTo>
                  <a:pt x="1067791" y="229515"/>
                </a:lnTo>
                <a:close/>
                <a:moveTo>
                  <a:pt x="25604" y="0"/>
                </a:moveTo>
                <a:lnTo>
                  <a:pt x="253746" y="0"/>
                </a:lnTo>
                <a:lnTo>
                  <a:pt x="253746" y="60351"/>
                </a:lnTo>
                <a:lnTo>
                  <a:pt x="97384" y="60351"/>
                </a:lnTo>
                <a:lnTo>
                  <a:pt x="97384" y="155448"/>
                </a:lnTo>
                <a:lnTo>
                  <a:pt x="243231" y="155448"/>
                </a:lnTo>
                <a:lnTo>
                  <a:pt x="243231" y="215799"/>
                </a:lnTo>
                <a:lnTo>
                  <a:pt x="97384" y="215799"/>
                </a:lnTo>
                <a:lnTo>
                  <a:pt x="97384" y="379019"/>
                </a:lnTo>
                <a:lnTo>
                  <a:pt x="25604" y="379019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3600" b="0" i="0" u="none" strike="noStrike" kern="120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OPPOSans H" panose="00020600040101010101" pitchFamily="18" charset="-122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605969" y="386492"/>
            <a:ext cx="2308324" cy="184666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r>
              <a:rPr lang="zh-TW" altLang="en-US" sz="1200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基于云计算平台构建教学管理系统</a:t>
            </a:r>
            <a:endParaRPr lang="zh-CN" altLang="en-US" sz="1200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605969" y="602710"/>
            <a:ext cx="1310167" cy="184666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r>
              <a:rPr lang="en-US" altLang="zh-CN" sz="1200" b="1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Code Bridge </a:t>
            </a:r>
            <a:r>
              <a:rPr lang="zh-CN" altLang="en-US" sz="1200" b="1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码桥</a:t>
            </a: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-1816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70000"/>
                  <a:lumOff val="30000"/>
                </a:schemeClr>
              </a:gs>
              <a:gs pos="100000">
                <a:schemeClr val="accent6">
                  <a:lumMod val="70000"/>
                  <a:lumOff val="30000"/>
                </a:schemeClr>
              </a:gs>
            </a:gsLst>
            <a:lin ang="2700000" scaled="1"/>
            <a:tileRect/>
          </a:gra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spAutoFit/>
          </a:bodyPr>
          <a:lstStyle/>
          <a:p>
            <a:pPr algn="ctr"/>
            <a:endParaRPr lang="zh-CN" altLang="en-US"/>
          </a:p>
        </p:txBody>
      </p:sp>
      <p:sp>
        <p:nvSpPr>
          <p:cNvPr id="78" name="圆角矩形 77"/>
          <p:cNvSpPr/>
          <p:nvPr/>
        </p:nvSpPr>
        <p:spPr>
          <a:xfrm>
            <a:off x="605969" y="2344543"/>
            <a:ext cx="10976431" cy="2714576"/>
          </a:xfrm>
          <a:prstGeom prst="roundRect">
            <a:avLst>
              <a:gd name="adj" fmla="val 8583"/>
            </a:avLst>
          </a:prstGeom>
          <a:gradFill flip="none" rotWithShape="1">
            <a:gsLst>
              <a:gs pos="93000">
                <a:schemeClr val="bg1">
                  <a:alpha val="0"/>
                </a:schemeClr>
              </a:gs>
              <a:gs pos="93000">
                <a:schemeClr val="accent1"/>
              </a:gs>
            </a:gsLst>
            <a:lin ang="0" scaled="1"/>
            <a:tileRect/>
          </a:gra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algn="ctr"/>
            <a:endParaRPr lang="zh-CN" altLang="en-US"/>
          </a:p>
        </p:txBody>
      </p:sp>
      <p:sp>
        <p:nvSpPr>
          <p:cNvPr id="8" name="文本框 7"/>
          <p:cNvSpPr txBox="1"/>
          <p:nvPr/>
        </p:nvSpPr>
        <p:spPr>
          <a:xfrm>
            <a:off x="605969" y="366172"/>
            <a:ext cx="2308324" cy="184666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r>
              <a:rPr lang="zh-TW" altLang="en-US" sz="1200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基于云计算平台构建教学管理系统</a:t>
            </a:r>
            <a:endParaRPr lang="zh-CN" altLang="en-US" sz="1200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605969" y="582390"/>
            <a:ext cx="1310167" cy="184666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r>
              <a:rPr lang="en-US" altLang="zh-CN" sz="1200" b="1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Code Bridge </a:t>
            </a:r>
            <a:r>
              <a:rPr lang="zh-CN" altLang="en-US" sz="1200" b="1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码桥</a:t>
            </a:r>
          </a:p>
        </p:txBody>
      </p:sp>
      <p:sp>
        <p:nvSpPr>
          <p:cNvPr id="76" name="文本框 75"/>
          <p:cNvSpPr txBox="1"/>
          <p:nvPr/>
        </p:nvSpPr>
        <p:spPr>
          <a:xfrm>
            <a:off x="9149041" y="1146895"/>
            <a:ext cx="2433358" cy="55399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r"/>
            <a:r>
              <a:rPr lang="en-US" altLang="zh-CN" sz="3600" dirty="0">
                <a:solidFill>
                  <a:schemeClr val="accent1"/>
                </a:solidFill>
                <a:latin typeface="+mj-lt"/>
                <a:ea typeface="+mj-ea"/>
              </a:rPr>
              <a:t>C</a:t>
            </a:r>
            <a:r>
              <a:rPr lang="en-US" altLang="zh-CN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</a:rPr>
              <a:t>ONTENT</a:t>
            </a:r>
            <a:endParaRPr lang="zh-CN" altLang="en-US" sz="360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+mj-ea"/>
            </a:endParaRPr>
          </a:p>
        </p:txBody>
      </p:sp>
      <p:sp>
        <p:nvSpPr>
          <p:cNvPr id="77" name="文本框 76"/>
          <p:cNvSpPr txBox="1"/>
          <p:nvPr/>
        </p:nvSpPr>
        <p:spPr>
          <a:xfrm>
            <a:off x="10966847" y="1714109"/>
            <a:ext cx="615553" cy="3693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r"/>
            <a:r>
              <a:rPr lang="zh-CN" alt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rPr>
              <a:t>目录</a:t>
            </a:r>
          </a:p>
        </p:txBody>
      </p:sp>
      <p:sp>
        <p:nvSpPr>
          <p:cNvPr id="79" name="椭圆 78"/>
          <p:cNvSpPr/>
          <p:nvPr/>
        </p:nvSpPr>
        <p:spPr>
          <a:xfrm>
            <a:off x="738032" y="4779056"/>
            <a:ext cx="147998" cy="14800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algn="ctr"/>
            <a:endParaRPr lang="zh-CN" altLang="en-US"/>
          </a:p>
        </p:txBody>
      </p:sp>
      <p:grpSp>
        <p:nvGrpSpPr>
          <p:cNvPr id="80" name="组合 79"/>
          <p:cNvGrpSpPr/>
          <p:nvPr/>
        </p:nvGrpSpPr>
        <p:grpSpPr>
          <a:xfrm>
            <a:off x="1716882" y="2679278"/>
            <a:ext cx="2753276" cy="430887"/>
            <a:chOff x="2877421" y="2717377"/>
            <a:chExt cx="2753276" cy="430887"/>
          </a:xfrm>
        </p:grpSpPr>
        <p:sp>
          <p:nvSpPr>
            <p:cNvPr id="60" name="文本框 59"/>
            <p:cNvSpPr txBox="1"/>
            <p:nvPr/>
          </p:nvSpPr>
          <p:spPr>
            <a:xfrm>
              <a:off x="3476261" y="2717377"/>
              <a:ext cx="2154436" cy="430887"/>
            </a:xfrm>
            <a:prstGeom prst="rect">
              <a:avLst/>
            </a:prstGeom>
            <a:noFill/>
          </p:spPr>
          <p:txBody>
            <a:bodyPr wrap="none" lIns="0" tIns="0" rIns="0" bIns="0">
              <a:spAutoFit/>
            </a:bodyPr>
            <a:lstStyle/>
            <a:p>
              <a:r>
                <a:rPr lang="zh-CN" altLang="en-US" sz="28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项目需求分析</a:t>
              </a:r>
            </a:p>
          </p:txBody>
        </p:sp>
        <p:sp>
          <p:nvSpPr>
            <p:cNvPr id="74" name="矩形 73"/>
            <p:cNvSpPr/>
            <p:nvPr/>
          </p:nvSpPr>
          <p:spPr>
            <a:xfrm>
              <a:off x="2877421" y="3021806"/>
              <a:ext cx="511652" cy="102394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sp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11" name="文本框 10"/>
            <p:cNvSpPr txBox="1"/>
            <p:nvPr/>
          </p:nvSpPr>
          <p:spPr>
            <a:xfrm>
              <a:off x="2918444" y="2717377"/>
              <a:ext cx="429605" cy="430887"/>
            </a:xfrm>
            <a:prstGeom prst="rect">
              <a:avLst/>
            </a:prstGeom>
            <a:noFill/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altLang="zh-CN" sz="28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01</a:t>
              </a:r>
              <a:endParaRPr lang="zh-CN" altLang="en-US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93" name="组合 92"/>
          <p:cNvGrpSpPr/>
          <p:nvPr/>
        </p:nvGrpSpPr>
        <p:grpSpPr>
          <a:xfrm>
            <a:off x="1716882" y="3454282"/>
            <a:ext cx="2753276" cy="430887"/>
            <a:chOff x="2877421" y="2717377"/>
            <a:chExt cx="2753276" cy="430887"/>
          </a:xfrm>
        </p:grpSpPr>
        <p:sp>
          <p:nvSpPr>
            <p:cNvPr id="94" name="文本框 93"/>
            <p:cNvSpPr txBox="1"/>
            <p:nvPr/>
          </p:nvSpPr>
          <p:spPr>
            <a:xfrm>
              <a:off x="3476261" y="2717377"/>
              <a:ext cx="2154436" cy="430887"/>
            </a:xfrm>
            <a:prstGeom prst="rect">
              <a:avLst/>
            </a:prstGeom>
            <a:noFill/>
          </p:spPr>
          <p:txBody>
            <a:bodyPr wrap="none" lIns="0" tIns="0" rIns="0" bIns="0">
              <a:spAutoFit/>
            </a:bodyPr>
            <a:lstStyle/>
            <a:p>
              <a:r>
                <a:rPr lang="zh-CN" altLang="en-US" sz="28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项目模块拆分</a:t>
              </a:r>
            </a:p>
          </p:txBody>
        </p:sp>
        <p:sp>
          <p:nvSpPr>
            <p:cNvPr id="95" name="矩形 94"/>
            <p:cNvSpPr/>
            <p:nvPr/>
          </p:nvSpPr>
          <p:spPr>
            <a:xfrm>
              <a:off x="2877421" y="3021806"/>
              <a:ext cx="511652" cy="102394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sp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96" name="文本框 95"/>
            <p:cNvSpPr txBox="1"/>
            <p:nvPr/>
          </p:nvSpPr>
          <p:spPr>
            <a:xfrm>
              <a:off x="2923253" y="2717377"/>
              <a:ext cx="419987" cy="430887"/>
            </a:xfrm>
            <a:prstGeom prst="rect">
              <a:avLst/>
            </a:prstGeom>
            <a:noFill/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altLang="zh-CN" sz="28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02</a:t>
              </a:r>
              <a:endParaRPr lang="zh-CN" altLang="en-US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97" name="组合 96"/>
          <p:cNvGrpSpPr/>
          <p:nvPr/>
        </p:nvGrpSpPr>
        <p:grpSpPr>
          <a:xfrm>
            <a:off x="5899244" y="3430218"/>
            <a:ext cx="2753276" cy="430887"/>
            <a:chOff x="2877421" y="2717377"/>
            <a:chExt cx="2753276" cy="430887"/>
          </a:xfrm>
        </p:grpSpPr>
        <p:sp>
          <p:nvSpPr>
            <p:cNvPr id="98" name="文本框 97"/>
            <p:cNvSpPr txBox="1"/>
            <p:nvPr/>
          </p:nvSpPr>
          <p:spPr>
            <a:xfrm>
              <a:off x="3476261" y="2717377"/>
              <a:ext cx="2154436" cy="430887"/>
            </a:xfrm>
            <a:prstGeom prst="rect">
              <a:avLst/>
            </a:prstGeom>
            <a:noFill/>
          </p:spPr>
          <p:txBody>
            <a:bodyPr wrap="none" lIns="0" tIns="0" rIns="0" bIns="0">
              <a:spAutoFit/>
            </a:bodyPr>
            <a:lstStyle/>
            <a:p>
              <a:r>
                <a:rPr lang="zh-CN" altLang="en-US" sz="28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总体实现效果</a:t>
              </a:r>
            </a:p>
          </p:txBody>
        </p:sp>
        <p:sp>
          <p:nvSpPr>
            <p:cNvPr id="99" name="矩形 98"/>
            <p:cNvSpPr/>
            <p:nvPr/>
          </p:nvSpPr>
          <p:spPr>
            <a:xfrm>
              <a:off x="2877421" y="3021806"/>
              <a:ext cx="511652" cy="102394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sp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100" name="文本框 99"/>
            <p:cNvSpPr txBox="1"/>
            <p:nvPr/>
          </p:nvSpPr>
          <p:spPr>
            <a:xfrm>
              <a:off x="2923253" y="2717377"/>
              <a:ext cx="419987" cy="430887"/>
            </a:xfrm>
            <a:prstGeom prst="rect">
              <a:avLst/>
            </a:prstGeom>
            <a:noFill/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altLang="zh-CN" sz="28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04</a:t>
              </a:r>
              <a:endParaRPr lang="zh-CN" altLang="en-US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65" name="组合 64"/>
          <p:cNvGrpSpPr/>
          <p:nvPr/>
        </p:nvGrpSpPr>
        <p:grpSpPr>
          <a:xfrm>
            <a:off x="5899244" y="2653337"/>
            <a:ext cx="2753276" cy="430887"/>
            <a:chOff x="2877421" y="2717377"/>
            <a:chExt cx="2753276" cy="430887"/>
          </a:xfrm>
        </p:grpSpPr>
        <p:sp>
          <p:nvSpPr>
            <p:cNvPr id="66" name="文本框 65"/>
            <p:cNvSpPr txBox="1"/>
            <p:nvPr/>
          </p:nvSpPr>
          <p:spPr>
            <a:xfrm>
              <a:off x="3476261" y="2717377"/>
              <a:ext cx="2154436" cy="430887"/>
            </a:xfrm>
            <a:prstGeom prst="rect">
              <a:avLst/>
            </a:prstGeom>
            <a:noFill/>
          </p:spPr>
          <p:txBody>
            <a:bodyPr wrap="none" lIns="0" tIns="0" rIns="0" bIns="0">
              <a:spAutoFit/>
            </a:bodyPr>
            <a:lstStyle/>
            <a:p>
              <a:r>
                <a:rPr lang="zh-CN" altLang="en-US" sz="28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技术架构分析</a:t>
              </a:r>
            </a:p>
          </p:txBody>
        </p:sp>
        <p:sp>
          <p:nvSpPr>
            <p:cNvPr id="67" name="矩形 66"/>
            <p:cNvSpPr/>
            <p:nvPr/>
          </p:nvSpPr>
          <p:spPr>
            <a:xfrm>
              <a:off x="2877421" y="3021806"/>
              <a:ext cx="511652" cy="102394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sp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68" name="文本框 67"/>
            <p:cNvSpPr txBox="1"/>
            <p:nvPr/>
          </p:nvSpPr>
          <p:spPr>
            <a:xfrm>
              <a:off x="2923253" y="2717377"/>
              <a:ext cx="419987" cy="430887"/>
            </a:xfrm>
            <a:prstGeom prst="rect">
              <a:avLst/>
            </a:prstGeom>
            <a:noFill/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altLang="zh-CN" sz="28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03</a:t>
              </a:r>
              <a:endParaRPr lang="zh-CN" altLang="en-US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70" name="文本框 69"/>
          <p:cNvSpPr txBox="1"/>
          <p:nvPr/>
        </p:nvSpPr>
        <p:spPr>
          <a:xfrm>
            <a:off x="10685466" y="6005379"/>
            <a:ext cx="913712" cy="135165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algn="r">
              <a:lnSpc>
                <a:spcPct val="120000"/>
              </a:lnSpc>
            </a:pPr>
            <a:r>
              <a:rPr lang="en-US" altLang="zh-CN" sz="800" dirty="0">
                <a:solidFill>
                  <a:schemeClr val="bg2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By Future Pioneers</a:t>
            </a:r>
            <a:endParaRPr lang="zh-CN" altLang="en-US" sz="800" dirty="0">
              <a:solidFill>
                <a:schemeClr val="bg2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矩形 8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70000"/>
                  <a:lumOff val="30000"/>
                </a:schemeClr>
              </a:gs>
              <a:gs pos="100000">
                <a:schemeClr val="accent6">
                  <a:lumMod val="70000"/>
                  <a:lumOff val="30000"/>
                </a:schemeClr>
              </a:gs>
            </a:gsLst>
            <a:lin ang="2700000" scaled="1"/>
            <a:tileRect/>
          </a:gra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spAutoFit/>
          </a:bodyPr>
          <a:lstStyle/>
          <a:p>
            <a:pPr algn="ctr"/>
            <a:endParaRPr lang="zh-CN" altLang="en-US"/>
          </a:p>
        </p:txBody>
      </p:sp>
      <p:sp>
        <p:nvSpPr>
          <p:cNvPr id="88" name="椭圆 87"/>
          <p:cNvSpPr/>
          <p:nvPr/>
        </p:nvSpPr>
        <p:spPr>
          <a:xfrm>
            <a:off x="4309988" y="2398707"/>
            <a:ext cx="6164356" cy="6164356"/>
          </a:xfrm>
          <a:prstGeom prst="ellipse">
            <a:avLst/>
          </a:prstGeom>
          <a:gradFill flip="none" rotWithShape="1">
            <a:gsLst>
              <a:gs pos="0">
                <a:schemeClr val="accent1">
                  <a:alpha val="55000"/>
                </a:schemeClr>
              </a:gs>
              <a:gs pos="100000">
                <a:schemeClr val="accent1">
                  <a:lumMod val="20000"/>
                  <a:lumOff val="80000"/>
                  <a:alpha val="25000"/>
                </a:schemeClr>
              </a:gs>
            </a:gsLst>
            <a:lin ang="18900000" scaled="1"/>
            <a:tileRect/>
          </a:gradFill>
          <a:ln>
            <a:noFill/>
          </a:ln>
          <a:effectLst>
            <a:softEdge rad="1270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algn="ctr"/>
            <a:endParaRPr lang="zh-CN" altLang="en-US"/>
          </a:p>
        </p:txBody>
      </p:sp>
      <p:sp>
        <p:nvSpPr>
          <p:cNvPr id="89" name="椭圆 88"/>
          <p:cNvSpPr/>
          <p:nvPr/>
        </p:nvSpPr>
        <p:spPr>
          <a:xfrm>
            <a:off x="7170057" y="-1972802"/>
            <a:ext cx="5215604" cy="5215604"/>
          </a:xfrm>
          <a:prstGeom prst="ellipse">
            <a:avLst/>
          </a:prstGeom>
          <a:gradFill flip="none" rotWithShape="1">
            <a:gsLst>
              <a:gs pos="0">
                <a:schemeClr val="accent1">
                  <a:alpha val="55000"/>
                </a:schemeClr>
              </a:gs>
              <a:gs pos="100000">
                <a:schemeClr val="accent1">
                  <a:lumMod val="20000"/>
                  <a:lumOff val="80000"/>
                  <a:alpha val="43000"/>
                </a:schemeClr>
              </a:gs>
            </a:gsLst>
            <a:lin ang="18900000" scaled="1"/>
            <a:tileRect/>
          </a:gradFill>
          <a:ln>
            <a:noFill/>
          </a:ln>
          <a:effectLst>
            <a:softEdge rad="12573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algn="ctr"/>
            <a:endParaRPr lang="zh-CN" altLang="en-US"/>
          </a:p>
        </p:txBody>
      </p:sp>
      <p:sp>
        <p:nvSpPr>
          <p:cNvPr id="90" name="椭圆 89"/>
          <p:cNvSpPr/>
          <p:nvPr/>
        </p:nvSpPr>
        <p:spPr>
          <a:xfrm>
            <a:off x="7408842" y="375530"/>
            <a:ext cx="6349120" cy="6349120"/>
          </a:xfrm>
          <a:prstGeom prst="ellipse">
            <a:avLst/>
          </a:prstGeom>
          <a:gradFill flip="none" rotWithShape="1">
            <a:gsLst>
              <a:gs pos="0">
                <a:schemeClr val="accent2">
                  <a:alpha val="76000"/>
                </a:schemeClr>
              </a:gs>
              <a:gs pos="100000">
                <a:schemeClr val="accent2">
                  <a:lumMod val="20000"/>
                  <a:lumOff val="80000"/>
                </a:schemeClr>
              </a:gs>
            </a:gsLst>
            <a:lin ang="18900000" scaled="1"/>
            <a:tileRect/>
          </a:gradFill>
          <a:ln>
            <a:noFill/>
          </a:ln>
          <a:effectLst>
            <a:softEdge rad="1270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algn="ctr"/>
            <a:endParaRPr lang="zh-CN" altLang="en-US" dirty="0"/>
          </a:p>
        </p:txBody>
      </p:sp>
      <p:sp>
        <p:nvSpPr>
          <p:cNvPr id="91" name="椭圆 90"/>
          <p:cNvSpPr/>
          <p:nvPr/>
        </p:nvSpPr>
        <p:spPr>
          <a:xfrm>
            <a:off x="-1913403" y="-2723382"/>
            <a:ext cx="7262118" cy="7262118"/>
          </a:xfrm>
          <a:prstGeom prst="ellipse">
            <a:avLst/>
          </a:prstGeom>
          <a:gradFill flip="none" rotWithShape="1">
            <a:gsLst>
              <a:gs pos="0">
                <a:schemeClr val="accent4"/>
              </a:gs>
              <a:gs pos="100000">
                <a:schemeClr val="accent4">
                  <a:lumMod val="20000"/>
                  <a:lumOff val="80000"/>
                  <a:alpha val="37000"/>
                </a:schemeClr>
              </a:gs>
            </a:gsLst>
            <a:lin ang="18900000" scaled="1"/>
            <a:tileRect/>
          </a:gradFill>
          <a:ln>
            <a:noFill/>
          </a:ln>
          <a:effectLst>
            <a:softEdge rad="1270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algn="ctr"/>
            <a:endParaRPr lang="zh-CN" altLang="en-US"/>
          </a:p>
        </p:txBody>
      </p:sp>
      <p:grpSp>
        <p:nvGrpSpPr>
          <p:cNvPr id="20" name="组合 19"/>
          <p:cNvGrpSpPr/>
          <p:nvPr/>
        </p:nvGrpSpPr>
        <p:grpSpPr>
          <a:xfrm>
            <a:off x="615949" y="1240192"/>
            <a:ext cx="3891643" cy="8008717"/>
            <a:chOff x="1221965" y="3799606"/>
            <a:chExt cx="2096607" cy="4314664"/>
          </a:xfrm>
        </p:grpSpPr>
        <p:sp>
          <p:nvSpPr>
            <p:cNvPr id="12" name="任意多边形 11"/>
            <p:cNvSpPr/>
            <p:nvPr/>
          </p:nvSpPr>
          <p:spPr>
            <a:xfrm>
              <a:off x="1221965" y="3799606"/>
              <a:ext cx="2096607" cy="4314664"/>
            </a:xfrm>
            <a:custGeom>
              <a:avLst/>
              <a:gdLst>
                <a:gd name="connsiteX0" fmla="*/ 1562100 w 1562100"/>
                <a:gd name="connsiteY0" fmla="*/ 224790 h 3214687"/>
                <a:gd name="connsiteX1" fmla="*/ 1562100 w 1562100"/>
                <a:gd name="connsiteY1" fmla="*/ 2989898 h 3214687"/>
                <a:gd name="connsiteX2" fmla="*/ 1496377 w 1562100"/>
                <a:gd name="connsiteY2" fmla="*/ 3148965 h 3214687"/>
                <a:gd name="connsiteX3" fmla="*/ 1337310 w 1562100"/>
                <a:gd name="connsiteY3" fmla="*/ 3214688 h 3214687"/>
                <a:gd name="connsiteX4" fmla="*/ 224790 w 1562100"/>
                <a:gd name="connsiteY4" fmla="*/ 3214688 h 3214687"/>
                <a:gd name="connsiteX5" fmla="*/ 65723 w 1562100"/>
                <a:gd name="connsiteY5" fmla="*/ 3148965 h 3214687"/>
                <a:gd name="connsiteX6" fmla="*/ 0 w 1562100"/>
                <a:gd name="connsiteY6" fmla="*/ 2989898 h 3214687"/>
                <a:gd name="connsiteX7" fmla="*/ 0 w 1562100"/>
                <a:gd name="connsiteY7" fmla="*/ 224790 h 3214687"/>
                <a:gd name="connsiteX8" fmla="*/ 65723 w 1562100"/>
                <a:gd name="connsiteY8" fmla="*/ 65723 h 3214687"/>
                <a:gd name="connsiteX9" fmla="*/ 224790 w 1562100"/>
                <a:gd name="connsiteY9" fmla="*/ 0 h 3214687"/>
                <a:gd name="connsiteX10" fmla="*/ 1337310 w 1562100"/>
                <a:gd name="connsiteY10" fmla="*/ 0 h 3214687"/>
                <a:gd name="connsiteX11" fmla="*/ 1496377 w 1562100"/>
                <a:gd name="connsiteY11" fmla="*/ 65723 h 3214687"/>
                <a:gd name="connsiteX12" fmla="*/ 1562100 w 1562100"/>
                <a:gd name="connsiteY12" fmla="*/ 224790 h 3214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562100" h="3214687">
                  <a:moveTo>
                    <a:pt x="1562100" y="224790"/>
                  </a:moveTo>
                  <a:lnTo>
                    <a:pt x="1562100" y="2989898"/>
                  </a:lnTo>
                  <a:cubicBezTo>
                    <a:pt x="1562100" y="3051810"/>
                    <a:pt x="1536383" y="3108008"/>
                    <a:pt x="1496377" y="3148965"/>
                  </a:cubicBezTo>
                  <a:cubicBezTo>
                    <a:pt x="1455421" y="3189923"/>
                    <a:pt x="1399223" y="3214688"/>
                    <a:pt x="1337310" y="3214688"/>
                  </a:cubicBezTo>
                  <a:lnTo>
                    <a:pt x="224790" y="3214688"/>
                  </a:lnTo>
                  <a:cubicBezTo>
                    <a:pt x="162877" y="3214688"/>
                    <a:pt x="106680" y="3188970"/>
                    <a:pt x="65723" y="3148965"/>
                  </a:cubicBezTo>
                  <a:cubicBezTo>
                    <a:pt x="24765" y="3108008"/>
                    <a:pt x="0" y="3051810"/>
                    <a:pt x="0" y="2989898"/>
                  </a:cubicBezTo>
                  <a:lnTo>
                    <a:pt x="0" y="224790"/>
                  </a:lnTo>
                  <a:cubicBezTo>
                    <a:pt x="0" y="162878"/>
                    <a:pt x="25717" y="106680"/>
                    <a:pt x="65723" y="65723"/>
                  </a:cubicBezTo>
                  <a:cubicBezTo>
                    <a:pt x="106680" y="24765"/>
                    <a:pt x="162877" y="0"/>
                    <a:pt x="224790" y="0"/>
                  </a:cubicBezTo>
                  <a:lnTo>
                    <a:pt x="1337310" y="0"/>
                  </a:lnTo>
                  <a:cubicBezTo>
                    <a:pt x="1399223" y="0"/>
                    <a:pt x="1455421" y="24765"/>
                    <a:pt x="1496377" y="65723"/>
                  </a:cubicBezTo>
                  <a:cubicBezTo>
                    <a:pt x="1537335" y="106680"/>
                    <a:pt x="1562100" y="162878"/>
                    <a:pt x="1562100" y="224790"/>
                  </a:cubicBezTo>
                  <a:close/>
                </a:path>
              </a:pathLst>
            </a:custGeom>
            <a:noFill/>
            <a:ln w="12700" cap="flat">
              <a:solidFill>
                <a:schemeClr val="accent1"/>
              </a:solidFill>
              <a:prstDash val="solid"/>
              <a:miter/>
            </a:ln>
          </p:spPr>
          <p:txBody>
            <a:bodyPr rtlCol="0" anchor="ctr">
              <a:spAutoFit/>
            </a:bodyPr>
            <a:lstStyle/>
            <a:p>
              <a:endParaRPr lang="zh-CN" altLang="en-US"/>
            </a:p>
          </p:txBody>
        </p:sp>
        <p:sp>
          <p:nvSpPr>
            <p:cNvPr id="9" name="任意多边形 8"/>
            <p:cNvSpPr/>
            <p:nvPr/>
          </p:nvSpPr>
          <p:spPr>
            <a:xfrm>
              <a:off x="1320403" y="3899324"/>
              <a:ext cx="1901009" cy="4113951"/>
            </a:xfrm>
            <a:custGeom>
              <a:avLst/>
              <a:gdLst>
                <a:gd name="connsiteX0" fmla="*/ 139066 w 1416368"/>
                <a:gd name="connsiteY0" fmla="*/ 0 h 3065144"/>
                <a:gd name="connsiteX1" fmla="*/ 291466 w 1416368"/>
                <a:gd name="connsiteY1" fmla="*/ 0 h 3065144"/>
                <a:gd name="connsiteX2" fmla="*/ 307658 w 1416368"/>
                <a:gd name="connsiteY2" fmla="*/ 16192 h 3065144"/>
                <a:gd name="connsiteX3" fmla="*/ 307658 w 1416368"/>
                <a:gd name="connsiteY3" fmla="*/ 23813 h 3065144"/>
                <a:gd name="connsiteX4" fmla="*/ 398145 w 1416368"/>
                <a:gd name="connsiteY4" fmla="*/ 114300 h 3065144"/>
                <a:gd name="connsiteX5" fmla="*/ 1019175 w 1416368"/>
                <a:gd name="connsiteY5" fmla="*/ 114300 h 3065144"/>
                <a:gd name="connsiteX6" fmla="*/ 1109663 w 1416368"/>
                <a:gd name="connsiteY6" fmla="*/ 23813 h 3065144"/>
                <a:gd name="connsiteX7" fmla="*/ 1109663 w 1416368"/>
                <a:gd name="connsiteY7" fmla="*/ 16192 h 3065144"/>
                <a:gd name="connsiteX8" fmla="*/ 1125856 w 1416368"/>
                <a:gd name="connsiteY8" fmla="*/ 0 h 3065144"/>
                <a:gd name="connsiteX9" fmla="*/ 1277303 w 1416368"/>
                <a:gd name="connsiteY9" fmla="*/ 0 h 3065144"/>
                <a:gd name="connsiteX10" fmla="*/ 1416368 w 1416368"/>
                <a:gd name="connsiteY10" fmla="*/ 139065 h 3065144"/>
                <a:gd name="connsiteX11" fmla="*/ 1416368 w 1416368"/>
                <a:gd name="connsiteY11" fmla="*/ 2926080 h 3065144"/>
                <a:gd name="connsiteX12" fmla="*/ 1277303 w 1416368"/>
                <a:gd name="connsiteY12" fmla="*/ 3065145 h 3065144"/>
                <a:gd name="connsiteX13" fmla="*/ 139066 w 1416368"/>
                <a:gd name="connsiteY13" fmla="*/ 3065145 h 3065144"/>
                <a:gd name="connsiteX14" fmla="*/ 0 w 1416368"/>
                <a:gd name="connsiteY14" fmla="*/ 2926080 h 3065144"/>
                <a:gd name="connsiteX15" fmla="*/ 0 w 1416368"/>
                <a:gd name="connsiteY15" fmla="*/ 139065 h 3065144"/>
                <a:gd name="connsiteX16" fmla="*/ 139066 w 1416368"/>
                <a:gd name="connsiteY16" fmla="*/ 0 h 30651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416368" h="3065144">
                  <a:moveTo>
                    <a:pt x="139066" y="0"/>
                  </a:moveTo>
                  <a:lnTo>
                    <a:pt x="291466" y="0"/>
                  </a:lnTo>
                  <a:cubicBezTo>
                    <a:pt x="300038" y="0"/>
                    <a:pt x="307658" y="6667"/>
                    <a:pt x="307658" y="16192"/>
                  </a:cubicBezTo>
                  <a:lnTo>
                    <a:pt x="307658" y="23813"/>
                  </a:lnTo>
                  <a:cubicBezTo>
                    <a:pt x="307658" y="73343"/>
                    <a:pt x="348616" y="114300"/>
                    <a:pt x="398145" y="114300"/>
                  </a:cubicBezTo>
                  <a:lnTo>
                    <a:pt x="1019175" y="114300"/>
                  </a:lnTo>
                  <a:cubicBezTo>
                    <a:pt x="1068706" y="114300"/>
                    <a:pt x="1109663" y="73343"/>
                    <a:pt x="1109663" y="23813"/>
                  </a:cubicBezTo>
                  <a:lnTo>
                    <a:pt x="1109663" y="16192"/>
                  </a:lnTo>
                  <a:cubicBezTo>
                    <a:pt x="1109663" y="7620"/>
                    <a:pt x="1116331" y="0"/>
                    <a:pt x="1125856" y="0"/>
                  </a:cubicBezTo>
                  <a:lnTo>
                    <a:pt x="1277303" y="0"/>
                  </a:lnTo>
                  <a:cubicBezTo>
                    <a:pt x="1353503" y="0"/>
                    <a:pt x="1416368" y="62865"/>
                    <a:pt x="1416368" y="139065"/>
                  </a:cubicBezTo>
                  <a:lnTo>
                    <a:pt x="1416368" y="2926080"/>
                  </a:lnTo>
                  <a:cubicBezTo>
                    <a:pt x="1416368" y="3002280"/>
                    <a:pt x="1353503" y="3065145"/>
                    <a:pt x="1277303" y="3065145"/>
                  </a:cubicBezTo>
                  <a:lnTo>
                    <a:pt x="139066" y="3065145"/>
                  </a:lnTo>
                  <a:cubicBezTo>
                    <a:pt x="61913" y="3065145"/>
                    <a:pt x="0" y="3002280"/>
                    <a:pt x="0" y="2926080"/>
                  </a:cubicBezTo>
                  <a:lnTo>
                    <a:pt x="0" y="139065"/>
                  </a:lnTo>
                  <a:cubicBezTo>
                    <a:pt x="0" y="62865"/>
                    <a:pt x="62866" y="0"/>
                    <a:pt x="139066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5">
                    <a:lumMod val="30000"/>
                    <a:lumOff val="70000"/>
                  </a:schemeClr>
                </a:gs>
                <a:gs pos="100000">
                  <a:schemeClr val="accent6">
                    <a:lumMod val="30000"/>
                    <a:lumOff val="70000"/>
                  </a:schemeClr>
                </a:gs>
              </a:gsLst>
              <a:lin ang="2700000" scaled="1"/>
              <a:tileRect/>
            </a:gradFill>
            <a:ln w="12700" cap="flat" cmpd="sng" algn="ctr">
              <a:solidFill>
                <a:schemeClr val="accent1"/>
              </a:solidFill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spAutoFit/>
            </a:bodyPr>
            <a:lstStyle/>
            <a:p>
              <a:pPr algn="ctr"/>
              <a:endParaRPr lang="zh-CN" altLang="en-US">
                <a:solidFill>
                  <a:schemeClr val="lt1"/>
                </a:solidFill>
              </a:endParaRPr>
            </a:p>
          </p:txBody>
        </p:sp>
      </p:grpSp>
      <p:sp>
        <p:nvSpPr>
          <p:cNvPr id="4" name="矩形 3"/>
          <p:cNvSpPr>
            <a:spLocks noChangeArrowheads="1"/>
          </p:cNvSpPr>
          <p:nvPr/>
        </p:nvSpPr>
        <p:spPr bwMode="auto">
          <a:xfrm>
            <a:off x="2344563" y="3233335"/>
            <a:ext cx="103554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ysClr val="windowText" lastClr="000000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ysClr val="windowText" lastClr="000000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ysClr val="windowText" lastClr="000000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ysClr val="windowText" lastClr="000000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ysClr val="windowText" lastClr="000000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ysClr val="windowText" lastClr="000000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ysClr val="windowText" lastClr="000000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ysClr val="windowText" lastClr="000000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ysClr val="windowText" lastClr="000000"/>
                </a:solidFill>
                <a:latin typeface="Arial" panose="020B0604020202020204" pitchFamily="34" charset="0"/>
              </a:defRPr>
            </a:lvl9pPr>
          </a:lstStyle>
          <a:p>
            <a:pPr defTabSz="609600"/>
            <a:r>
              <a:rPr lang="en-US" altLang="en-US" sz="5400" dirty="0">
                <a:solidFill>
                  <a:schemeClr val="accent1"/>
                </a:solidFill>
                <a:latin typeface="+mj-lt"/>
                <a:ea typeface="微软雅黑" panose="020B0503020204020204" pitchFamily="34" charset="-122"/>
                <a:cs typeface="字魂59号-创粗黑" panose="00000500000000000000" pitchFamily="2" charset="-122"/>
                <a:sym typeface="字魂59号-创粗黑" panose="00000500000000000000" pitchFamily="2" charset="-122"/>
              </a:rPr>
              <a:t>01.</a:t>
            </a:r>
          </a:p>
        </p:txBody>
      </p:sp>
      <p:grpSp>
        <p:nvGrpSpPr>
          <p:cNvPr id="32" name="组合 31"/>
          <p:cNvGrpSpPr/>
          <p:nvPr/>
        </p:nvGrpSpPr>
        <p:grpSpPr>
          <a:xfrm>
            <a:off x="1190180" y="3243761"/>
            <a:ext cx="762604" cy="721881"/>
            <a:chOff x="1400045" y="3905250"/>
            <a:chExt cx="673764" cy="721881"/>
          </a:xfrm>
        </p:grpSpPr>
        <p:sp>
          <p:nvSpPr>
            <p:cNvPr id="6" name="圆角矩形 5"/>
            <p:cNvSpPr/>
            <p:nvPr/>
          </p:nvSpPr>
          <p:spPr>
            <a:xfrm>
              <a:off x="1400045" y="4025900"/>
              <a:ext cx="45719" cy="426606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 w="63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sp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28" name="圆角矩形 27"/>
            <p:cNvSpPr/>
            <p:nvPr/>
          </p:nvSpPr>
          <p:spPr>
            <a:xfrm>
              <a:off x="1557056" y="4054475"/>
              <a:ext cx="45719" cy="572656"/>
            </a:xfrm>
            <a:prstGeom prst="roundRect">
              <a:avLst>
                <a:gd name="adj" fmla="val 50000"/>
              </a:avLst>
            </a:prstGeom>
            <a:noFill/>
            <a:ln w="63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sp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29" name="圆角矩形 28"/>
            <p:cNvSpPr/>
            <p:nvPr/>
          </p:nvSpPr>
          <p:spPr>
            <a:xfrm>
              <a:off x="1714067" y="3905250"/>
              <a:ext cx="45719" cy="667906"/>
            </a:xfrm>
            <a:prstGeom prst="roundRect">
              <a:avLst>
                <a:gd name="adj" fmla="val 50000"/>
              </a:avLst>
            </a:prstGeom>
            <a:noFill/>
            <a:ln w="63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sp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30" name="圆角矩形 29"/>
            <p:cNvSpPr/>
            <p:nvPr/>
          </p:nvSpPr>
          <p:spPr>
            <a:xfrm>
              <a:off x="1871078" y="3990975"/>
              <a:ext cx="45719" cy="409575"/>
            </a:xfrm>
            <a:prstGeom prst="roundRect">
              <a:avLst>
                <a:gd name="adj" fmla="val 50000"/>
              </a:avLst>
            </a:prstGeom>
            <a:noFill/>
            <a:ln w="63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sp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31" name="圆角矩形 30"/>
            <p:cNvSpPr/>
            <p:nvPr/>
          </p:nvSpPr>
          <p:spPr>
            <a:xfrm>
              <a:off x="2028090" y="4054475"/>
              <a:ext cx="45719" cy="346075"/>
            </a:xfrm>
            <a:prstGeom prst="roundRect">
              <a:avLst>
                <a:gd name="adj" fmla="val 50000"/>
              </a:avLst>
            </a:prstGeom>
            <a:noFill/>
            <a:ln w="63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spAutoFit/>
            </a:bodyPr>
            <a:lstStyle/>
            <a:p>
              <a:pPr algn="ctr"/>
              <a:endParaRPr lang="zh-CN" altLang="en-US"/>
            </a:p>
          </p:txBody>
        </p:sp>
      </p:grpSp>
      <p:sp>
        <p:nvSpPr>
          <p:cNvPr id="34" name="文本框 33"/>
          <p:cNvSpPr txBox="1"/>
          <p:nvPr/>
        </p:nvSpPr>
        <p:spPr>
          <a:xfrm>
            <a:off x="1190180" y="1970844"/>
            <a:ext cx="1586268" cy="307777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r>
              <a:rPr lang="en-US" altLang="zh-CN" sz="2000" b="1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Code Bridge</a:t>
            </a:r>
            <a:endParaRPr lang="zh-CN" altLang="en-US" sz="2000" b="1" dirty="0">
              <a:solidFill>
                <a:schemeClr val="accent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5" name="文本框 34"/>
          <p:cNvSpPr txBox="1"/>
          <p:nvPr/>
        </p:nvSpPr>
        <p:spPr>
          <a:xfrm>
            <a:off x="942879" y="6037868"/>
            <a:ext cx="1205458" cy="177421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algn="r">
              <a:lnSpc>
                <a:spcPct val="120000"/>
              </a:lnSpc>
            </a:pPr>
            <a:r>
              <a:rPr lang="en-US" altLang="zh-CN" sz="1050" dirty="0">
                <a:solidFill>
                  <a:schemeClr val="bg2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By Future Pioneers</a:t>
            </a:r>
            <a:endParaRPr lang="zh-CN" altLang="en-US" sz="1050" dirty="0">
              <a:solidFill>
                <a:schemeClr val="bg2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37" name="组合 36"/>
          <p:cNvGrpSpPr/>
          <p:nvPr/>
        </p:nvGrpSpPr>
        <p:grpSpPr>
          <a:xfrm>
            <a:off x="5110159" y="3218859"/>
            <a:ext cx="3657155" cy="921550"/>
            <a:chOff x="5429473" y="3345859"/>
            <a:chExt cx="3657155" cy="921550"/>
          </a:xfrm>
        </p:grpSpPr>
        <p:sp>
          <p:nvSpPr>
            <p:cNvPr id="5" name="文本框 4"/>
            <p:cNvSpPr txBox="1"/>
            <p:nvPr/>
          </p:nvSpPr>
          <p:spPr>
            <a:xfrm>
              <a:off x="5429473" y="3345859"/>
              <a:ext cx="3385542" cy="677108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r>
                <a:rPr lang="zh-CN" altLang="en-US" sz="4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项目需求分析</a:t>
              </a:r>
            </a:p>
          </p:txBody>
        </p:sp>
        <p:sp>
          <p:nvSpPr>
            <p:cNvPr id="36" name="文本框 35"/>
            <p:cNvSpPr txBox="1"/>
            <p:nvPr/>
          </p:nvSpPr>
          <p:spPr>
            <a:xfrm>
              <a:off x="5429473" y="3990410"/>
              <a:ext cx="3657155" cy="276999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r>
                <a:rPr lang="en-US" altLang="zh-CN" dirty="0">
                  <a:solidFill>
                    <a:schemeClr val="accent1"/>
                  </a:solidFill>
                  <a:latin typeface="+mj-lt"/>
                  <a:cs typeface="字魂59号-创粗黑" panose="00000500000000000000" pitchFamily="2" charset="-122"/>
                  <a:sym typeface="字魂59号-创粗黑" panose="00000500000000000000" pitchFamily="2" charset="-122"/>
                </a:rPr>
                <a:t>Project requirement analysis</a:t>
              </a:r>
              <a:endParaRPr lang="zh-CN" altLang="en-US" dirty="0">
                <a:solidFill>
                  <a:schemeClr val="accent1"/>
                </a:solidFill>
                <a:latin typeface="+mj-lt"/>
                <a:cs typeface="字魂59号-创粗黑" panose="00000500000000000000" pitchFamily="2" charset="-122"/>
                <a:sym typeface="字魂59号-创粗黑" panose="00000500000000000000" pitchFamily="2" charset="-122"/>
              </a:endParaRPr>
            </a:p>
          </p:txBody>
        </p:sp>
      </p:grpSp>
      <p:sp>
        <p:nvSpPr>
          <p:cNvPr id="93" name="文本框 92"/>
          <p:cNvSpPr txBox="1"/>
          <p:nvPr/>
        </p:nvSpPr>
        <p:spPr>
          <a:xfrm>
            <a:off x="11133558" y="4748701"/>
            <a:ext cx="468078" cy="276999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algn="r"/>
            <a:r>
              <a:rPr lang="en-US" altLang="zh-CN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2023</a:t>
            </a:r>
            <a:endParaRPr lang="zh-CN" altLang="en-US" dirty="0">
              <a:solidFill>
                <a:schemeClr val="tx1">
                  <a:lumMod val="85000"/>
                  <a:lumOff val="15000"/>
                </a:schemeClr>
              </a:solidFill>
              <a:latin typeface="+mn-ea"/>
            </a:endParaRPr>
          </a:p>
        </p:txBody>
      </p:sp>
      <p:sp>
        <p:nvSpPr>
          <p:cNvPr id="94" name="文本框 93"/>
          <p:cNvSpPr txBox="1"/>
          <p:nvPr/>
        </p:nvSpPr>
        <p:spPr>
          <a:xfrm>
            <a:off x="10949213" y="5840778"/>
            <a:ext cx="633187" cy="215444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algn="r"/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4</a:t>
            </a:r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月</a:t>
            </a:r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17</a:t>
            </a:r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号</a:t>
            </a:r>
          </a:p>
        </p:txBody>
      </p:sp>
      <p:grpSp>
        <p:nvGrpSpPr>
          <p:cNvPr id="10" name="组合 9"/>
          <p:cNvGrpSpPr/>
          <p:nvPr/>
        </p:nvGrpSpPr>
        <p:grpSpPr>
          <a:xfrm>
            <a:off x="11432380" y="5112624"/>
            <a:ext cx="73820" cy="611901"/>
            <a:chOff x="11432380" y="5112624"/>
            <a:chExt cx="73820" cy="611901"/>
          </a:xfrm>
        </p:grpSpPr>
        <p:cxnSp>
          <p:nvCxnSpPr>
            <p:cNvPr id="95" name="直接连接符 94"/>
            <p:cNvCxnSpPr/>
            <p:nvPr/>
          </p:nvCxnSpPr>
          <p:spPr>
            <a:xfrm>
              <a:off x="11506200" y="5112624"/>
              <a:ext cx="0" cy="611901"/>
            </a:xfrm>
            <a:prstGeom prst="line">
              <a:avLst/>
            </a:prstGeom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9" name="任意多边形 98"/>
            <p:cNvSpPr/>
            <p:nvPr/>
          </p:nvSpPr>
          <p:spPr>
            <a:xfrm rot="5400000">
              <a:off x="11432380" y="5650705"/>
              <a:ext cx="73819" cy="73819"/>
            </a:xfrm>
            <a:custGeom>
              <a:avLst/>
              <a:gdLst>
                <a:gd name="connsiteX0" fmla="*/ 180000 w 481467"/>
                <a:gd name="connsiteY0" fmla="*/ 0 h 346075"/>
                <a:gd name="connsiteX1" fmla="*/ 180000 w 481467"/>
                <a:gd name="connsiteY1" fmla="*/ 123825 h 346075"/>
                <a:gd name="connsiteX2" fmla="*/ 481467 w 481467"/>
                <a:gd name="connsiteY2" fmla="*/ 123825 h 346075"/>
                <a:gd name="connsiteX3" fmla="*/ 481467 w 481467"/>
                <a:gd name="connsiteY3" fmla="*/ 346075 h 346075"/>
                <a:gd name="connsiteX4" fmla="*/ 121467 w 481467"/>
                <a:gd name="connsiteY4" fmla="*/ 346075 h 346075"/>
                <a:gd name="connsiteX5" fmla="*/ 121467 w 481467"/>
                <a:gd name="connsiteY5" fmla="*/ 180000 h 346075"/>
                <a:gd name="connsiteX6" fmla="*/ 0 w 481467"/>
                <a:gd name="connsiteY6" fmla="*/ 180000 h 346075"/>
                <a:gd name="connsiteX7" fmla="*/ 180000 w 481467"/>
                <a:gd name="connsiteY7" fmla="*/ 0 h 346075"/>
                <a:gd name="connsiteX0-1" fmla="*/ 481467 w 572907"/>
                <a:gd name="connsiteY0-2" fmla="*/ 123825 h 346075"/>
                <a:gd name="connsiteX1-3" fmla="*/ 481467 w 572907"/>
                <a:gd name="connsiteY1-4" fmla="*/ 346075 h 346075"/>
                <a:gd name="connsiteX2-5" fmla="*/ 121467 w 572907"/>
                <a:gd name="connsiteY2-6" fmla="*/ 346075 h 346075"/>
                <a:gd name="connsiteX3-7" fmla="*/ 121467 w 572907"/>
                <a:gd name="connsiteY3-8" fmla="*/ 180000 h 346075"/>
                <a:gd name="connsiteX4-9" fmla="*/ 0 w 572907"/>
                <a:gd name="connsiteY4-10" fmla="*/ 180000 h 346075"/>
                <a:gd name="connsiteX5-11" fmla="*/ 180000 w 572907"/>
                <a:gd name="connsiteY5-12" fmla="*/ 0 h 346075"/>
                <a:gd name="connsiteX6-13" fmla="*/ 180000 w 572907"/>
                <a:gd name="connsiteY6-14" fmla="*/ 123825 h 346075"/>
                <a:gd name="connsiteX7-15" fmla="*/ 572907 w 572907"/>
                <a:gd name="connsiteY7-16" fmla="*/ 215265 h 346075"/>
                <a:gd name="connsiteX0-17" fmla="*/ 481467 w 572907"/>
                <a:gd name="connsiteY0-18" fmla="*/ 346075 h 346075"/>
                <a:gd name="connsiteX1-19" fmla="*/ 121467 w 572907"/>
                <a:gd name="connsiteY1-20" fmla="*/ 346075 h 346075"/>
                <a:gd name="connsiteX2-21" fmla="*/ 121467 w 572907"/>
                <a:gd name="connsiteY2-22" fmla="*/ 180000 h 346075"/>
                <a:gd name="connsiteX3-23" fmla="*/ 0 w 572907"/>
                <a:gd name="connsiteY3-24" fmla="*/ 180000 h 346075"/>
                <a:gd name="connsiteX4-25" fmla="*/ 180000 w 572907"/>
                <a:gd name="connsiteY4-26" fmla="*/ 0 h 346075"/>
                <a:gd name="connsiteX5-27" fmla="*/ 180000 w 572907"/>
                <a:gd name="connsiteY5-28" fmla="*/ 123825 h 346075"/>
                <a:gd name="connsiteX6-29" fmla="*/ 572907 w 572907"/>
                <a:gd name="connsiteY6-30" fmla="*/ 215265 h 346075"/>
                <a:gd name="connsiteX0-31" fmla="*/ 481467 w 481467"/>
                <a:gd name="connsiteY0-32" fmla="*/ 346075 h 346075"/>
                <a:gd name="connsiteX1-33" fmla="*/ 121467 w 481467"/>
                <a:gd name="connsiteY1-34" fmla="*/ 346075 h 346075"/>
                <a:gd name="connsiteX2-35" fmla="*/ 121467 w 481467"/>
                <a:gd name="connsiteY2-36" fmla="*/ 180000 h 346075"/>
                <a:gd name="connsiteX3-37" fmla="*/ 0 w 481467"/>
                <a:gd name="connsiteY3-38" fmla="*/ 180000 h 346075"/>
                <a:gd name="connsiteX4-39" fmla="*/ 180000 w 481467"/>
                <a:gd name="connsiteY4-40" fmla="*/ 0 h 346075"/>
                <a:gd name="connsiteX5-41" fmla="*/ 180000 w 481467"/>
                <a:gd name="connsiteY5-42" fmla="*/ 123825 h 346075"/>
                <a:gd name="connsiteX0-43" fmla="*/ 481467 w 481467"/>
                <a:gd name="connsiteY0-44" fmla="*/ 346075 h 346075"/>
                <a:gd name="connsiteX1-45" fmla="*/ 121467 w 481467"/>
                <a:gd name="connsiteY1-46" fmla="*/ 346075 h 346075"/>
                <a:gd name="connsiteX2-47" fmla="*/ 121467 w 481467"/>
                <a:gd name="connsiteY2-48" fmla="*/ 180000 h 346075"/>
                <a:gd name="connsiteX3-49" fmla="*/ 0 w 481467"/>
                <a:gd name="connsiteY3-50" fmla="*/ 180000 h 346075"/>
                <a:gd name="connsiteX4-51" fmla="*/ 180000 w 481467"/>
                <a:gd name="connsiteY4-52" fmla="*/ 0 h 346075"/>
                <a:gd name="connsiteX0-53" fmla="*/ 481467 w 481467"/>
                <a:gd name="connsiteY0-54" fmla="*/ 346075 h 346075"/>
                <a:gd name="connsiteX1-55" fmla="*/ 121467 w 481467"/>
                <a:gd name="connsiteY1-56" fmla="*/ 346075 h 346075"/>
                <a:gd name="connsiteX2-57" fmla="*/ 0 w 481467"/>
                <a:gd name="connsiteY2-58" fmla="*/ 180000 h 346075"/>
                <a:gd name="connsiteX3-59" fmla="*/ 180000 w 481467"/>
                <a:gd name="connsiteY3-60" fmla="*/ 0 h 346075"/>
                <a:gd name="connsiteX0-61" fmla="*/ 481467 w 481467"/>
                <a:gd name="connsiteY0-62" fmla="*/ 346075 h 346075"/>
                <a:gd name="connsiteX1-63" fmla="*/ 0 w 481467"/>
                <a:gd name="connsiteY1-64" fmla="*/ 180000 h 346075"/>
                <a:gd name="connsiteX2-65" fmla="*/ 180000 w 481467"/>
                <a:gd name="connsiteY2-66" fmla="*/ 0 h 346075"/>
                <a:gd name="connsiteX0-67" fmla="*/ 0 w 180000"/>
                <a:gd name="connsiteY0-68" fmla="*/ 180000 h 180000"/>
                <a:gd name="connsiteX1-69" fmla="*/ 180000 w 180000"/>
                <a:gd name="connsiteY1-70" fmla="*/ 0 h 180000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</a:cxnLst>
              <a:rect l="l" t="t" r="r" b="b"/>
              <a:pathLst>
                <a:path w="180000" h="180000">
                  <a:moveTo>
                    <a:pt x="0" y="180000"/>
                  </a:moveTo>
                  <a:cubicBezTo>
                    <a:pt x="0" y="80589"/>
                    <a:pt x="80589" y="0"/>
                    <a:pt x="180000" y="0"/>
                  </a:cubicBezTo>
                </a:path>
              </a:pathLst>
            </a:custGeom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wrap="square" rtlCol="0" anchor="ctr">
              <a:spAutoFit/>
            </a:bodyPr>
            <a:lstStyle/>
            <a:p>
              <a:pPr algn="ctr"/>
              <a:endParaRPr lang="zh-CN" altLang="en-US"/>
            </a:p>
          </p:txBody>
        </p:sp>
      </p:grp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矩形 5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70000"/>
                  <a:lumOff val="30000"/>
                </a:schemeClr>
              </a:gs>
              <a:gs pos="100000">
                <a:schemeClr val="accent6">
                  <a:lumMod val="70000"/>
                  <a:lumOff val="30000"/>
                </a:schemeClr>
              </a:gs>
            </a:gsLst>
            <a:lin ang="2700000" scaled="1"/>
            <a:tileRect/>
          </a:gra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spAutoFit/>
          </a:bodyPr>
          <a:lstStyle/>
          <a:p>
            <a:pPr algn="ctr"/>
            <a:endParaRPr lang="zh-CN" altLang="en-US" dirty="0"/>
          </a:p>
        </p:txBody>
      </p:sp>
      <p:sp>
        <p:nvSpPr>
          <p:cNvPr id="2" name="文本框 1"/>
          <p:cNvSpPr txBox="1"/>
          <p:nvPr/>
        </p:nvSpPr>
        <p:spPr>
          <a:xfrm>
            <a:off x="603250" y="340149"/>
            <a:ext cx="2154436" cy="430887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r>
              <a:rPr lang="zh-CN" altLang="en-US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项目需求分析</a:t>
            </a:r>
          </a:p>
        </p:txBody>
      </p:sp>
      <p:sp>
        <p:nvSpPr>
          <p:cNvPr id="33" name="同心圆 32"/>
          <p:cNvSpPr/>
          <p:nvPr/>
        </p:nvSpPr>
        <p:spPr>
          <a:xfrm>
            <a:off x="3245870" y="469587"/>
            <a:ext cx="190274" cy="190274"/>
          </a:xfrm>
          <a:prstGeom prst="donut">
            <a:avLst>
              <a:gd name="adj" fmla="val 23252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34" name="文本框 33"/>
          <p:cNvSpPr txBox="1"/>
          <p:nvPr/>
        </p:nvSpPr>
        <p:spPr>
          <a:xfrm>
            <a:off x="3631262" y="481784"/>
            <a:ext cx="564257" cy="169277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r>
              <a:rPr lang="zh-CN" altLang="en-US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需求概要</a:t>
            </a:r>
          </a:p>
        </p:txBody>
      </p:sp>
      <p:sp>
        <p:nvSpPr>
          <p:cNvPr id="44" name="文本框 43"/>
          <p:cNvSpPr txBox="1"/>
          <p:nvPr/>
        </p:nvSpPr>
        <p:spPr>
          <a:xfrm>
            <a:off x="603250" y="1151480"/>
            <a:ext cx="1025922" cy="307777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r>
              <a: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需求概要</a:t>
            </a:r>
          </a:p>
        </p:txBody>
      </p:sp>
      <p:sp>
        <p:nvSpPr>
          <p:cNvPr id="46" name="文本框 45"/>
          <p:cNvSpPr txBox="1"/>
          <p:nvPr/>
        </p:nvSpPr>
        <p:spPr>
          <a:xfrm>
            <a:off x="603250" y="1472758"/>
            <a:ext cx="1266372" cy="152093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900" dirty="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rPr>
              <a:t>Requirement Summary</a:t>
            </a:r>
            <a:endParaRPr lang="zh-CN" altLang="en-US" sz="900" dirty="0">
              <a:solidFill>
                <a:schemeClr val="tx1">
                  <a:lumMod val="85000"/>
                  <a:lumOff val="15000"/>
                </a:schemeClr>
              </a:solidFill>
              <a:latin typeface="+mj-ea"/>
              <a:ea typeface="+mj-ea"/>
            </a:endParaRPr>
          </a:p>
        </p:txBody>
      </p:sp>
      <p:sp>
        <p:nvSpPr>
          <p:cNvPr id="420" name="文本框 419"/>
          <p:cNvSpPr txBox="1"/>
          <p:nvPr/>
        </p:nvSpPr>
        <p:spPr>
          <a:xfrm>
            <a:off x="10668688" y="6005379"/>
            <a:ext cx="913712" cy="135165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algn="r">
              <a:lnSpc>
                <a:spcPct val="120000"/>
              </a:lnSpc>
            </a:pPr>
            <a:r>
              <a:rPr lang="en-US" altLang="zh-CN" sz="800" dirty="0">
                <a:solidFill>
                  <a:schemeClr val="bg2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By Future Pioneers</a:t>
            </a:r>
            <a:endParaRPr lang="zh-CN" altLang="en-US" sz="800" dirty="0">
              <a:solidFill>
                <a:schemeClr val="bg2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80" name="组合 79"/>
          <p:cNvGrpSpPr/>
          <p:nvPr/>
        </p:nvGrpSpPr>
        <p:grpSpPr>
          <a:xfrm>
            <a:off x="3469158" y="2126692"/>
            <a:ext cx="2416305" cy="3044631"/>
            <a:chOff x="620689" y="2126692"/>
            <a:chExt cx="2416305" cy="3044631"/>
          </a:xfrm>
        </p:grpSpPr>
        <p:sp>
          <p:nvSpPr>
            <p:cNvPr id="81" name="圆角矩形 80"/>
            <p:cNvSpPr/>
            <p:nvPr/>
          </p:nvSpPr>
          <p:spPr>
            <a:xfrm>
              <a:off x="620689" y="2126692"/>
              <a:ext cx="2416305" cy="3044631"/>
            </a:xfrm>
            <a:prstGeom prst="roundRect">
              <a:avLst>
                <a:gd name="adj" fmla="val 9041"/>
              </a:avLst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sp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82" name="文本框 81"/>
            <p:cNvSpPr txBox="1"/>
            <p:nvPr/>
          </p:nvSpPr>
          <p:spPr>
            <a:xfrm>
              <a:off x="774783" y="2291200"/>
              <a:ext cx="2051844" cy="734240"/>
            </a:xfrm>
            <a:prstGeom prst="rect">
              <a:avLst/>
            </a:prstGeom>
            <a:noFill/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25000"/>
                </a:lnSpc>
              </a:pPr>
              <a:r>
                <a:rPr lang="zh-CN" altLang="en-US" sz="2000" dirty="0">
                  <a:solidFill>
                    <a:schemeClr val="accent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参进行课程和班级</a:t>
              </a:r>
              <a:endParaRPr lang="en-US" altLang="zh-CN" sz="2000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>
                <a:lnSpc>
                  <a:spcPct val="125000"/>
                </a:lnSpc>
              </a:pPr>
              <a:r>
                <a:rPr lang="zh-CN" altLang="en-US" sz="2000" dirty="0">
                  <a:solidFill>
                    <a:schemeClr val="accent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的管理</a:t>
              </a:r>
              <a:endParaRPr lang="en-US" altLang="zh-CN" sz="2000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83" name="文本框 82"/>
            <p:cNvSpPr txBox="1"/>
            <p:nvPr/>
          </p:nvSpPr>
          <p:spPr>
            <a:xfrm>
              <a:off x="774783" y="3283364"/>
              <a:ext cx="2108118" cy="1320298"/>
            </a:xfrm>
            <a:prstGeom prst="rect">
              <a:avLst/>
            </a:prstGeom>
            <a:noFill/>
          </p:spPr>
          <p:txBody>
            <a:bodyPr wrap="square" lIns="0" tIns="0" rIns="0" bIns="0">
              <a:spAutoFit/>
            </a:bodyPr>
            <a:lstStyle/>
            <a:p>
              <a:pPr algn="just">
                <a:lnSpc>
                  <a:spcPct val="125000"/>
                </a:lnSpc>
              </a:pPr>
              <a:r>
                <a:rPr lang="zh-CN" altLang="en-US" sz="1400" dirty="0"/>
                <a:t>教师用户要能够开设课程，学生用户要能添加课程，教师通过课程和班级对相关学生及其学习内容和进度进行管理、分配、查看。</a:t>
              </a:r>
            </a:p>
          </p:txBody>
        </p:sp>
        <p:sp>
          <p:nvSpPr>
            <p:cNvPr id="84" name="椭圆 83"/>
            <p:cNvSpPr/>
            <p:nvPr/>
          </p:nvSpPr>
          <p:spPr>
            <a:xfrm>
              <a:off x="2756802" y="4891131"/>
              <a:ext cx="126098" cy="126098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spAutoFit/>
            </a:bodyPr>
            <a:lstStyle/>
            <a:p>
              <a:pPr algn="ctr"/>
              <a:endParaRPr lang="zh-CN" altLang="en-US"/>
            </a:p>
          </p:txBody>
        </p:sp>
      </p:grpSp>
      <p:grpSp>
        <p:nvGrpSpPr>
          <p:cNvPr id="85" name="组合 84"/>
          <p:cNvGrpSpPr/>
          <p:nvPr/>
        </p:nvGrpSpPr>
        <p:grpSpPr>
          <a:xfrm>
            <a:off x="6317627" y="2126692"/>
            <a:ext cx="2416305" cy="3044631"/>
            <a:chOff x="620689" y="2126692"/>
            <a:chExt cx="2416305" cy="3044631"/>
          </a:xfrm>
        </p:grpSpPr>
        <p:sp>
          <p:nvSpPr>
            <p:cNvPr id="86" name="圆角矩形 85"/>
            <p:cNvSpPr/>
            <p:nvPr/>
          </p:nvSpPr>
          <p:spPr>
            <a:xfrm>
              <a:off x="620689" y="2126692"/>
              <a:ext cx="2416305" cy="3044631"/>
            </a:xfrm>
            <a:prstGeom prst="roundRect">
              <a:avLst>
                <a:gd name="adj" fmla="val 9041"/>
              </a:avLst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sp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87" name="文本框 86"/>
            <p:cNvSpPr txBox="1"/>
            <p:nvPr/>
          </p:nvSpPr>
          <p:spPr>
            <a:xfrm>
              <a:off x="774782" y="2291200"/>
              <a:ext cx="1714565" cy="734240"/>
            </a:xfrm>
            <a:prstGeom prst="rect">
              <a:avLst/>
            </a:prstGeom>
            <a:noFill/>
          </p:spPr>
          <p:txBody>
            <a:bodyPr wrap="square" lIns="0" tIns="0" rIns="0" bIns="0">
              <a:spAutoFit/>
            </a:bodyPr>
            <a:lstStyle/>
            <a:p>
              <a:pPr>
                <a:lnSpc>
                  <a:spcPct val="125000"/>
                </a:lnSpc>
              </a:pPr>
              <a:r>
                <a:rPr lang="zh-CN" altLang="en-US" sz="2000" dirty="0">
                  <a:solidFill>
                    <a:schemeClr val="accent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学习资源的</a:t>
              </a:r>
              <a:endParaRPr lang="en-US" altLang="zh-CN" sz="2000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>
                <a:lnSpc>
                  <a:spcPct val="125000"/>
                </a:lnSpc>
              </a:pPr>
              <a:r>
                <a:rPr lang="zh-CN" altLang="en-US" sz="2000" dirty="0">
                  <a:solidFill>
                    <a:schemeClr val="accent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管理和共享</a:t>
              </a:r>
            </a:p>
          </p:txBody>
        </p:sp>
        <p:sp>
          <p:nvSpPr>
            <p:cNvPr id="88" name="文本框 87"/>
            <p:cNvSpPr txBox="1"/>
            <p:nvPr/>
          </p:nvSpPr>
          <p:spPr>
            <a:xfrm>
              <a:off x="774783" y="3283364"/>
              <a:ext cx="2108118" cy="1589346"/>
            </a:xfrm>
            <a:prstGeom prst="rect">
              <a:avLst/>
            </a:prstGeom>
            <a:noFill/>
          </p:spPr>
          <p:txBody>
            <a:bodyPr wrap="square" lIns="0" tIns="0" rIns="0" bIns="0">
              <a:spAutoFit/>
            </a:bodyPr>
            <a:lstStyle/>
            <a:p>
              <a:pPr algn="just">
                <a:lnSpc>
                  <a:spcPct val="125000"/>
                </a:lnSpc>
              </a:pPr>
              <a:r>
                <a:rPr lang="zh-CN" altLang="en-US" sz="1400" dirty="0"/>
                <a:t>需要有统一的资源管理平台对资源进行处理、管理、和共享。能够将相应的资源与课程和班级绑定起来供学生学习。提供判题和评分功能</a:t>
              </a:r>
            </a:p>
          </p:txBody>
        </p:sp>
        <p:sp>
          <p:nvSpPr>
            <p:cNvPr id="89" name="椭圆 88"/>
            <p:cNvSpPr/>
            <p:nvPr/>
          </p:nvSpPr>
          <p:spPr>
            <a:xfrm>
              <a:off x="2756802" y="4891131"/>
              <a:ext cx="126098" cy="126098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spAutoFit/>
            </a:bodyPr>
            <a:lstStyle/>
            <a:p>
              <a:pPr algn="ctr"/>
              <a:endParaRPr lang="zh-CN" altLang="en-US"/>
            </a:p>
          </p:txBody>
        </p:sp>
      </p:grpSp>
      <p:grpSp>
        <p:nvGrpSpPr>
          <p:cNvPr id="93" name="组合 92"/>
          <p:cNvGrpSpPr/>
          <p:nvPr/>
        </p:nvGrpSpPr>
        <p:grpSpPr>
          <a:xfrm>
            <a:off x="9166095" y="2126692"/>
            <a:ext cx="2416305" cy="3044631"/>
            <a:chOff x="620689" y="2126692"/>
            <a:chExt cx="2416305" cy="3044631"/>
          </a:xfrm>
        </p:grpSpPr>
        <p:sp>
          <p:nvSpPr>
            <p:cNvPr id="96" name="圆角矩形 95"/>
            <p:cNvSpPr/>
            <p:nvPr/>
          </p:nvSpPr>
          <p:spPr>
            <a:xfrm>
              <a:off x="620689" y="2126692"/>
              <a:ext cx="2416305" cy="3044631"/>
            </a:xfrm>
            <a:prstGeom prst="roundRect">
              <a:avLst>
                <a:gd name="adj" fmla="val 9041"/>
              </a:avLst>
            </a:prstGeom>
            <a:noFill/>
            <a:ln w="9525" cap="rnd">
              <a:solidFill>
                <a:schemeClr val="accent1"/>
              </a:solidFill>
              <a:prstDash val="dash"/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spAutoFit/>
            </a:bodyPr>
            <a:lstStyle/>
            <a:p>
              <a:pPr algn="ctr"/>
              <a:endParaRPr lang="zh-CN" altLang="en-US" dirty="0"/>
            </a:p>
          </p:txBody>
        </p:sp>
        <p:sp>
          <p:nvSpPr>
            <p:cNvPr id="98" name="文本框 97"/>
            <p:cNvSpPr txBox="1"/>
            <p:nvPr/>
          </p:nvSpPr>
          <p:spPr>
            <a:xfrm>
              <a:off x="774783" y="2291200"/>
              <a:ext cx="1025922" cy="349519"/>
            </a:xfrm>
            <a:prstGeom prst="rect">
              <a:avLst/>
            </a:prstGeom>
            <a:noFill/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25000"/>
                </a:lnSpc>
              </a:pPr>
              <a:r>
                <a:rPr lang="zh-CN" altLang="en-US" sz="2000" dirty="0">
                  <a:solidFill>
                    <a:schemeClr val="bg2">
                      <a:lumMod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可拓展性</a:t>
              </a:r>
              <a:endParaRPr lang="en-US" altLang="zh-CN" sz="2000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99" name="文本框 98"/>
            <p:cNvSpPr txBox="1"/>
            <p:nvPr/>
          </p:nvSpPr>
          <p:spPr>
            <a:xfrm>
              <a:off x="774783" y="3283364"/>
              <a:ext cx="2108118" cy="1050737"/>
            </a:xfrm>
            <a:prstGeom prst="rect">
              <a:avLst/>
            </a:prstGeom>
            <a:noFill/>
          </p:spPr>
          <p:txBody>
            <a:bodyPr wrap="square" lIns="0" tIns="0" rIns="0" bIns="0">
              <a:spAutoFit/>
            </a:bodyPr>
            <a:lstStyle/>
            <a:p>
              <a:pPr algn="just">
                <a:lnSpc>
                  <a:spcPct val="125000"/>
                </a:lnSpc>
              </a:pPr>
              <a:r>
                <a:rPr lang="zh-CN" altLang="en-US" sz="1400" dirty="0">
                  <a:solidFill>
                    <a:schemeClr val="bg2">
                      <a:lumMod val="25000"/>
                    </a:schemeClr>
                  </a:solidFill>
                </a:rPr>
                <a:t>需要能在未来，随着需求的增加和平台的完善，对平台的功能进行扩展，技术进行迭代。</a:t>
              </a:r>
            </a:p>
          </p:txBody>
        </p:sp>
        <p:sp>
          <p:nvSpPr>
            <p:cNvPr id="100" name="椭圆 99"/>
            <p:cNvSpPr/>
            <p:nvPr/>
          </p:nvSpPr>
          <p:spPr>
            <a:xfrm>
              <a:off x="2756802" y="4891131"/>
              <a:ext cx="126098" cy="126098"/>
            </a:xfrm>
            <a:prstGeom prst="ellipse">
              <a:avLst/>
            </a:prstGeom>
            <a:noFill/>
            <a:ln w="6350" cap="rnd">
              <a:solidFill>
                <a:schemeClr val="accent1"/>
              </a:solidFill>
              <a:prstDash val="dash"/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spAutoFit/>
            </a:bodyPr>
            <a:lstStyle/>
            <a:p>
              <a:pPr algn="ctr"/>
              <a:endParaRPr lang="zh-CN" altLang="en-US"/>
            </a:p>
          </p:txBody>
        </p:sp>
      </p:grpSp>
      <p:grpSp>
        <p:nvGrpSpPr>
          <p:cNvPr id="48" name="组合 47"/>
          <p:cNvGrpSpPr/>
          <p:nvPr/>
        </p:nvGrpSpPr>
        <p:grpSpPr>
          <a:xfrm>
            <a:off x="620689" y="2126692"/>
            <a:ext cx="2416305" cy="3044631"/>
            <a:chOff x="620689" y="2126692"/>
            <a:chExt cx="2416305" cy="3044631"/>
          </a:xfrm>
        </p:grpSpPr>
        <p:sp>
          <p:nvSpPr>
            <p:cNvPr id="61" name="圆角矩形 60"/>
            <p:cNvSpPr/>
            <p:nvPr/>
          </p:nvSpPr>
          <p:spPr>
            <a:xfrm>
              <a:off x="620689" y="2126692"/>
              <a:ext cx="2416305" cy="3044631"/>
            </a:xfrm>
            <a:prstGeom prst="roundRect">
              <a:avLst>
                <a:gd name="adj" fmla="val 9041"/>
              </a:avLst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sp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64" name="文本框 63"/>
            <p:cNvSpPr txBox="1"/>
            <p:nvPr/>
          </p:nvSpPr>
          <p:spPr>
            <a:xfrm>
              <a:off x="774783" y="2291200"/>
              <a:ext cx="1795363" cy="734240"/>
            </a:xfrm>
            <a:prstGeom prst="rect">
              <a:avLst/>
            </a:prstGeom>
            <a:noFill/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25000"/>
                </a:lnSpc>
              </a:pPr>
              <a:r>
                <a:rPr lang="zh-CN" altLang="en-US" sz="2000" dirty="0">
                  <a:solidFill>
                    <a:schemeClr val="accent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管理和组织教师</a:t>
              </a:r>
              <a:endParaRPr lang="en-US" altLang="zh-CN" sz="2000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>
                <a:lnSpc>
                  <a:spcPct val="125000"/>
                </a:lnSpc>
              </a:pPr>
              <a:r>
                <a:rPr lang="zh-CN" altLang="en-US" sz="2000" dirty="0">
                  <a:solidFill>
                    <a:schemeClr val="accent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和学生用户</a:t>
              </a:r>
              <a:endParaRPr lang="en-US" altLang="zh-CN" sz="2000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66" name="文本框 65"/>
            <p:cNvSpPr txBox="1"/>
            <p:nvPr/>
          </p:nvSpPr>
          <p:spPr>
            <a:xfrm>
              <a:off x="774783" y="3283364"/>
              <a:ext cx="2108118" cy="1050737"/>
            </a:xfrm>
            <a:prstGeom prst="rect">
              <a:avLst/>
            </a:prstGeom>
            <a:noFill/>
          </p:spPr>
          <p:txBody>
            <a:bodyPr wrap="square" lIns="0" tIns="0" rIns="0" bIns="0">
              <a:spAutoFit/>
            </a:bodyPr>
            <a:lstStyle/>
            <a:p>
              <a:pPr algn="just">
                <a:lnSpc>
                  <a:spcPct val="125000"/>
                </a:lnSpc>
              </a:pPr>
              <a:r>
                <a:rPr lang="zh-CN" altLang="en-US" sz="1400" dirty="0"/>
                <a:t>系统首先要能保存用户的信息，对学生和教师的信息进行保存、鉴别、统一管理。</a:t>
              </a:r>
            </a:p>
          </p:txBody>
        </p:sp>
        <p:sp>
          <p:nvSpPr>
            <p:cNvPr id="47" name="椭圆 46"/>
            <p:cNvSpPr/>
            <p:nvPr/>
          </p:nvSpPr>
          <p:spPr>
            <a:xfrm>
              <a:off x="2756802" y="4891131"/>
              <a:ext cx="126098" cy="126098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spAutoFit/>
            </a:bodyPr>
            <a:lstStyle/>
            <a:p>
              <a:pPr algn="ctr"/>
              <a:endParaRPr lang="zh-CN" altLang="en-US"/>
            </a:p>
          </p:txBody>
        </p:sp>
      </p:grp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矩形 8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70000"/>
                  <a:lumOff val="30000"/>
                </a:schemeClr>
              </a:gs>
              <a:gs pos="100000">
                <a:schemeClr val="accent6">
                  <a:lumMod val="70000"/>
                  <a:lumOff val="30000"/>
                </a:schemeClr>
              </a:gs>
            </a:gsLst>
            <a:lin ang="2700000" scaled="1"/>
            <a:tileRect/>
          </a:gra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spAutoFit/>
          </a:bodyPr>
          <a:lstStyle/>
          <a:p>
            <a:pPr algn="ctr"/>
            <a:endParaRPr lang="zh-CN" altLang="en-US"/>
          </a:p>
        </p:txBody>
      </p:sp>
      <p:sp>
        <p:nvSpPr>
          <p:cNvPr id="88" name="椭圆 87"/>
          <p:cNvSpPr/>
          <p:nvPr/>
        </p:nvSpPr>
        <p:spPr>
          <a:xfrm>
            <a:off x="4309988" y="2398707"/>
            <a:ext cx="6164356" cy="6164356"/>
          </a:xfrm>
          <a:prstGeom prst="ellipse">
            <a:avLst/>
          </a:prstGeom>
          <a:gradFill flip="none" rotWithShape="1">
            <a:gsLst>
              <a:gs pos="0">
                <a:schemeClr val="accent1">
                  <a:alpha val="55000"/>
                </a:schemeClr>
              </a:gs>
              <a:gs pos="100000">
                <a:schemeClr val="accent1">
                  <a:lumMod val="20000"/>
                  <a:lumOff val="80000"/>
                  <a:alpha val="25000"/>
                </a:schemeClr>
              </a:gs>
            </a:gsLst>
            <a:lin ang="18900000" scaled="1"/>
            <a:tileRect/>
          </a:gradFill>
          <a:ln>
            <a:noFill/>
          </a:ln>
          <a:effectLst>
            <a:softEdge rad="1270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algn="ctr"/>
            <a:endParaRPr lang="zh-CN" altLang="en-US"/>
          </a:p>
        </p:txBody>
      </p:sp>
      <p:sp>
        <p:nvSpPr>
          <p:cNvPr id="89" name="椭圆 88"/>
          <p:cNvSpPr/>
          <p:nvPr/>
        </p:nvSpPr>
        <p:spPr>
          <a:xfrm>
            <a:off x="7170057" y="-1972802"/>
            <a:ext cx="5215604" cy="5215604"/>
          </a:xfrm>
          <a:prstGeom prst="ellipse">
            <a:avLst/>
          </a:prstGeom>
          <a:gradFill flip="none" rotWithShape="1">
            <a:gsLst>
              <a:gs pos="0">
                <a:schemeClr val="accent1">
                  <a:alpha val="55000"/>
                </a:schemeClr>
              </a:gs>
              <a:gs pos="100000">
                <a:schemeClr val="accent1">
                  <a:lumMod val="20000"/>
                  <a:lumOff val="80000"/>
                  <a:alpha val="43000"/>
                </a:schemeClr>
              </a:gs>
            </a:gsLst>
            <a:lin ang="18900000" scaled="1"/>
            <a:tileRect/>
          </a:gradFill>
          <a:ln>
            <a:noFill/>
          </a:ln>
          <a:effectLst>
            <a:softEdge rad="12573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algn="ctr"/>
            <a:endParaRPr lang="zh-CN" altLang="en-US"/>
          </a:p>
        </p:txBody>
      </p:sp>
      <p:sp>
        <p:nvSpPr>
          <p:cNvPr id="90" name="椭圆 89"/>
          <p:cNvSpPr/>
          <p:nvPr/>
        </p:nvSpPr>
        <p:spPr>
          <a:xfrm>
            <a:off x="7408842" y="375530"/>
            <a:ext cx="6349120" cy="6349120"/>
          </a:xfrm>
          <a:prstGeom prst="ellipse">
            <a:avLst/>
          </a:prstGeom>
          <a:gradFill flip="none" rotWithShape="1">
            <a:gsLst>
              <a:gs pos="0">
                <a:schemeClr val="accent2">
                  <a:alpha val="76000"/>
                </a:schemeClr>
              </a:gs>
              <a:gs pos="100000">
                <a:schemeClr val="accent2">
                  <a:lumMod val="20000"/>
                  <a:lumOff val="80000"/>
                </a:schemeClr>
              </a:gs>
            </a:gsLst>
            <a:lin ang="18900000" scaled="1"/>
            <a:tileRect/>
          </a:gradFill>
          <a:ln>
            <a:noFill/>
          </a:ln>
          <a:effectLst>
            <a:softEdge rad="1270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algn="ctr"/>
            <a:endParaRPr lang="zh-CN" altLang="en-US" dirty="0"/>
          </a:p>
        </p:txBody>
      </p:sp>
      <p:sp>
        <p:nvSpPr>
          <p:cNvPr id="91" name="椭圆 90"/>
          <p:cNvSpPr/>
          <p:nvPr/>
        </p:nvSpPr>
        <p:spPr>
          <a:xfrm>
            <a:off x="-1913403" y="-2723382"/>
            <a:ext cx="7262118" cy="7262118"/>
          </a:xfrm>
          <a:prstGeom prst="ellipse">
            <a:avLst/>
          </a:prstGeom>
          <a:gradFill flip="none" rotWithShape="1">
            <a:gsLst>
              <a:gs pos="0">
                <a:schemeClr val="accent4"/>
              </a:gs>
              <a:gs pos="100000">
                <a:schemeClr val="accent4">
                  <a:lumMod val="20000"/>
                  <a:lumOff val="80000"/>
                  <a:alpha val="37000"/>
                </a:schemeClr>
              </a:gs>
            </a:gsLst>
            <a:lin ang="18900000" scaled="1"/>
            <a:tileRect/>
          </a:gradFill>
          <a:ln>
            <a:noFill/>
          </a:ln>
          <a:effectLst>
            <a:softEdge rad="1270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algn="ctr"/>
            <a:endParaRPr lang="zh-CN" altLang="en-US"/>
          </a:p>
        </p:txBody>
      </p:sp>
      <p:grpSp>
        <p:nvGrpSpPr>
          <p:cNvPr id="20" name="组合 19"/>
          <p:cNvGrpSpPr/>
          <p:nvPr/>
        </p:nvGrpSpPr>
        <p:grpSpPr>
          <a:xfrm>
            <a:off x="615949" y="1240192"/>
            <a:ext cx="3891643" cy="8008717"/>
            <a:chOff x="1221965" y="3799606"/>
            <a:chExt cx="2096607" cy="4314664"/>
          </a:xfrm>
        </p:grpSpPr>
        <p:sp>
          <p:nvSpPr>
            <p:cNvPr id="12" name="任意多边形 11"/>
            <p:cNvSpPr/>
            <p:nvPr/>
          </p:nvSpPr>
          <p:spPr>
            <a:xfrm>
              <a:off x="1221965" y="3799606"/>
              <a:ext cx="2096607" cy="4314664"/>
            </a:xfrm>
            <a:custGeom>
              <a:avLst/>
              <a:gdLst>
                <a:gd name="connsiteX0" fmla="*/ 1562100 w 1562100"/>
                <a:gd name="connsiteY0" fmla="*/ 224790 h 3214687"/>
                <a:gd name="connsiteX1" fmla="*/ 1562100 w 1562100"/>
                <a:gd name="connsiteY1" fmla="*/ 2989898 h 3214687"/>
                <a:gd name="connsiteX2" fmla="*/ 1496377 w 1562100"/>
                <a:gd name="connsiteY2" fmla="*/ 3148965 h 3214687"/>
                <a:gd name="connsiteX3" fmla="*/ 1337310 w 1562100"/>
                <a:gd name="connsiteY3" fmla="*/ 3214688 h 3214687"/>
                <a:gd name="connsiteX4" fmla="*/ 224790 w 1562100"/>
                <a:gd name="connsiteY4" fmla="*/ 3214688 h 3214687"/>
                <a:gd name="connsiteX5" fmla="*/ 65723 w 1562100"/>
                <a:gd name="connsiteY5" fmla="*/ 3148965 h 3214687"/>
                <a:gd name="connsiteX6" fmla="*/ 0 w 1562100"/>
                <a:gd name="connsiteY6" fmla="*/ 2989898 h 3214687"/>
                <a:gd name="connsiteX7" fmla="*/ 0 w 1562100"/>
                <a:gd name="connsiteY7" fmla="*/ 224790 h 3214687"/>
                <a:gd name="connsiteX8" fmla="*/ 65723 w 1562100"/>
                <a:gd name="connsiteY8" fmla="*/ 65723 h 3214687"/>
                <a:gd name="connsiteX9" fmla="*/ 224790 w 1562100"/>
                <a:gd name="connsiteY9" fmla="*/ 0 h 3214687"/>
                <a:gd name="connsiteX10" fmla="*/ 1337310 w 1562100"/>
                <a:gd name="connsiteY10" fmla="*/ 0 h 3214687"/>
                <a:gd name="connsiteX11" fmla="*/ 1496377 w 1562100"/>
                <a:gd name="connsiteY11" fmla="*/ 65723 h 3214687"/>
                <a:gd name="connsiteX12" fmla="*/ 1562100 w 1562100"/>
                <a:gd name="connsiteY12" fmla="*/ 224790 h 3214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562100" h="3214687">
                  <a:moveTo>
                    <a:pt x="1562100" y="224790"/>
                  </a:moveTo>
                  <a:lnTo>
                    <a:pt x="1562100" y="2989898"/>
                  </a:lnTo>
                  <a:cubicBezTo>
                    <a:pt x="1562100" y="3051810"/>
                    <a:pt x="1536383" y="3108008"/>
                    <a:pt x="1496377" y="3148965"/>
                  </a:cubicBezTo>
                  <a:cubicBezTo>
                    <a:pt x="1455421" y="3189923"/>
                    <a:pt x="1399223" y="3214688"/>
                    <a:pt x="1337310" y="3214688"/>
                  </a:cubicBezTo>
                  <a:lnTo>
                    <a:pt x="224790" y="3214688"/>
                  </a:lnTo>
                  <a:cubicBezTo>
                    <a:pt x="162877" y="3214688"/>
                    <a:pt x="106680" y="3188970"/>
                    <a:pt x="65723" y="3148965"/>
                  </a:cubicBezTo>
                  <a:cubicBezTo>
                    <a:pt x="24765" y="3108008"/>
                    <a:pt x="0" y="3051810"/>
                    <a:pt x="0" y="2989898"/>
                  </a:cubicBezTo>
                  <a:lnTo>
                    <a:pt x="0" y="224790"/>
                  </a:lnTo>
                  <a:cubicBezTo>
                    <a:pt x="0" y="162878"/>
                    <a:pt x="25717" y="106680"/>
                    <a:pt x="65723" y="65723"/>
                  </a:cubicBezTo>
                  <a:cubicBezTo>
                    <a:pt x="106680" y="24765"/>
                    <a:pt x="162877" y="0"/>
                    <a:pt x="224790" y="0"/>
                  </a:cubicBezTo>
                  <a:lnTo>
                    <a:pt x="1337310" y="0"/>
                  </a:lnTo>
                  <a:cubicBezTo>
                    <a:pt x="1399223" y="0"/>
                    <a:pt x="1455421" y="24765"/>
                    <a:pt x="1496377" y="65723"/>
                  </a:cubicBezTo>
                  <a:cubicBezTo>
                    <a:pt x="1537335" y="106680"/>
                    <a:pt x="1562100" y="162878"/>
                    <a:pt x="1562100" y="224790"/>
                  </a:cubicBezTo>
                  <a:close/>
                </a:path>
              </a:pathLst>
            </a:custGeom>
            <a:noFill/>
            <a:ln w="12700" cap="flat">
              <a:solidFill>
                <a:schemeClr val="accent1"/>
              </a:solidFill>
              <a:prstDash val="solid"/>
              <a:miter/>
            </a:ln>
          </p:spPr>
          <p:txBody>
            <a:bodyPr rtlCol="0" anchor="ctr">
              <a:spAutoFit/>
            </a:bodyPr>
            <a:lstStyle/>
            <a:p>
              <a:endParaRPr lang="zh-CN" altLang="en-US"/>
            </a:p>
          </p:txBody>
        </p:sp>
        <p:sp>
          <p:nvSpPr>
            <p:cNvPr id="9" name="任意多边形 8"/>
            <p:cNvSpPr/>
            <p:nvPr/>
          </p:nvSpPr>
          <p:spPr>
            <a:xfrm>
              <a:off x="1320403" y="3899324"/>
              <a:ext cx="1901009" cy="4113951"/>
            </a:xfrm>
            <a:custGeom>
              <a:avLst/>
              <a:gdLst>
                <a:gd name="connsiteX0" fmla="*/ 139066 w 1416368"/>
                <a:gd name="connsiteY0" fmla="*/ 0 h 3065144"/>
                <a:gd name="connsiteX1" fmla="*/ 291466 w 1416368"/>
                <a:gd name="connsiteY1" fmla="*/ 0 h 3065144"/>
                <a:gd name="connsiteX2" fmla="*/ 307658 w 1416368"/>
                <a:gd name="connsiteY2" fmla="*/ 16192 h 3065144"/>
                <a:gd name="connsiteX3" fmla="*/ 307658 w 1416368"/>
                <a:gd name="connsiteY3" fmla="*/ 23813 h 3065144"/>
                <a:gd name="connsiteX4" fmla="*/ 398145 w 1416368"/>
                <a:gd name="connsiteY4" fmla="*/ 114300 h 3065144"/>
                <a:gd name="connsiteX5" fmla="*/ 1019175 w 1416368"/>
                <a:gd name="connsiteY5" fmla="*/ 114300 h 3065144"/>
                <a:gd name="connsiteX6" fmla="*/ 1109663 w 1416368"/>
                <a:gd name="connsiteY6" fmla="*/ 23813 h 3065144"/>
                <a:gd name="connsiteX7" fmla="*/ 1109663 w 1416368"/>
                <a:gd name="connsiteY7" fmla="*/ 16192 h 3065144"/>
                <a:gd name="connsiteX8" fmla="*/ 1125856 w 1416368"/>
                <a:gd name="connsiteY8" fmla="*/ 0 h 3065144"/>
                <a:gd name="connsiteX9" fmla="*/ 1277303 w 1416368"/>
                <a:gd name="connsiteY9" fmla="*/ 0 h 3065144"/>
                <a:gd name="connsiteX10" fmla="*/ 1416368 w 1416368"/>
                <a:gd name="connsiteY10" fmla="*/ 139065 h 3065144"/>
                <a:gd name="connsiteX11" fmla="*/ 1416368 w 1416368"/>
                <a:gd name="connsiteY11" fmla="*/ 2926080 h 3065144"/>
                <a:gd name="connsiteX12" fmla="*/ 1277303 w 1416368"/>
                <a:gd name="connsiteY12" fmla="*/ 3065145 h 3065144"/>
                <a:gd name="connsiteX13" fmla="*/ 139066 w 1416368"/>
                <a:gd name="connsiteY13" fmla="*/ 3065145 h 3065144"/>
                <a:gd name="connsiteX14" fmla="*/ 0 w 1416368"/>
                <a:gd name="connsiteY14" fmla="*/ 2926080 h 3065144"/>
                <a:gd name="connsiteX15" fmla="*/ 0 w 1416368"/>
                <a:gd name="connsiteY15" fmla="*/ 139065 h 3065144"/>
                <a:gd name="connsiteX16" fmla="*/ 139066 w 1416368"/>
                <a:gd name="connsiteY16" fmla="*/ 0 h 30651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416368" h="3065144">
                  <a:moveTo>
                    <a:pt x="139066" y="0"/>
                  </a:moveTo>
                  <a:lnTo>
                    <a:pt x="291466" y="0"/>
                  </a:lnTo>
                  <a:cubicBezTo>
                    <a:pt x="300038" y="0"/>
                    <a:pt x="307658" y="6667"/>
                    <a:pt x="307658" y="16192"/>
                  </a:cubicBezTo>
                  <a:lnTo>
                    <a:pt x="307658" y="23813"/>
                  </a:lnTo>
                  <a:cubicBezTo>
                    <a:pt x="307658" y="73343"/>
                    <a:pt x="348616" y="114300"/>
                    <a:pt x="398145" y="114300"/>
                  </a:cubicBezTo>
                  <a:lnTo>
                    <a:pt x="1019175" y="114300"/>
                  </a:lnTo>
                  <a:cubicBezTo>
                    <a:pt x="1068706" y="114300"/>
                    <a:pt x="1109663" y="73343"/>
                    <a:pt x="1109663" y="23813"/>
                  </a:cubicBezTo>
                  <a:lnTo>
                    <a:pt x="1109663" y="16192"/>
                  </a:lnTo>
                  <a:cubicBezTo>
                    <a:pt x="1109663" y="7620"/>
                    <a:pt x="1116331" y="0"/>
                    <a:pt x="1125856" y="0"/>
                  </a:cubicBezTo>
                  <a:lnTo>
                    <a:pt x="1277303" y="0"/>
                  </a:lnTo>
                  <a:cubicBezTo>
                    <a:pt x="1353503" y="0"/>
                    <a:pt x="1416368" y="62865"/>
                    <a:pt x="1416368" y="139065"/>
                  </a:cubicBezTo>
                  <a:lnTo>
                    <a:pt x="1416368" y="2926080"/>
                  </a:lnTo>
                  <a:cubicBezTo>
                    <a:pt x="1416368" y="3002280"/>
                    <a:pt x="1353503" y="3065145"/>
                    <a:pt x="1277303" y="3065145"/>
                  </a:cubicBezTo>
                  <a:lnTo>
                    <a:pt x="139066" y="3065145"/>
                  </a:lnTo>
                  <a:cubicBezTo>
                    <a:pt x="61913" y="3065145"/>
                    <a:pt x="0" y="3002280"/>
                    <a:pt x="0" y="2926080"/>
                  </a:cubicBezTo>
                  <a:lnTo>
                    <a:pt x="0" y="139065"/>
                  </a:lnTo>
                  <a:cubicBezTo>
                    <a:pt x="0" y="62865"/>
                    <a:pt x="62866" y="0"/>
                    <a:pt x="139066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5">
                    <a:lumMod val="30000"/>
                    <a:lumOff val="70000"/>
                  </a:schemeClr>
                </a:gs>
                <a:gs pos="100000">
                  <a:schemeClr val="accent6">
                    <a:lumMod val="30000"/>
                    <a:lumOff val="70000"/>
                  </a:schemeClr>
                </a:gs>
              </a:gsLst>
              <a:lin ang="2700000" scaled="1"/>
              <a:tileRect/>
            </a:gradFill>
            <a:ln w="12700" cap="flat" cmpd="sng" algn="ctr">
              <a:solidFill>
                <a:schemeClr val="accent1"/>
              </a:solidFill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spAutoFit/>
            </a:bodyPr>
            <a:lstStyle/>
            <a:p>
              <a:pPr algn="ctr"/>
              <a:endParaRPr lang="zh-CN" altLang="en-US">
                <a:solidFill>
                  <a:schemeClr val="lt1"/>
                </a:solidFill>
              </a:endParaRPr>
            </a:p>
          </p:txBody>
        </p:sp>
      </p:grpSp>
      <p:sp>
        <p:nvSpPr>
          <p:cNvPr id="4" name="矩形 3"/>
          <p:cNvSpPr>
            <a:spLocks noChangeArrowheads="1"/>
          </p:cNvSpPr>
          <p:nvPr/>
        </p:nvSpPr>
        <p:spPr bwMode="auto">
          <a:xfrm>
            <a:off x="2344563" y="3233335"/>
            <a:ext cx="1154162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ysClr val="windowText" lastClr="000000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ysClr val="windowText" lastClr="000000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ysClr val="windowText" lastClr="000000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ysClr val="windowText" lastClr="000000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ysClr val="windowText" lastClr="000000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ysClr val="windowText" lastClr="000000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ysClr val="windowText" lastClr="000000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ysClr val="windowText" lastClr="000000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ysClr val="windowText" lastClr="000000"/>
                </a:solidFill>
                <a:latin typeface="Arial" panose="020B0604020202020204" pitchFamily="34" charset="0"/>
              </a:defRPr>
            </a:lvl9pPr>
          </a:lstStyle>
          <a:p>
            <a:pPr defTabSz="609600"/>
            <a:r>
              <a:rPr lang="en-US" altLang="en-US" sz="5400" dirty="0">
                <a:solidFill>
                  <a:schemeClr val="accent1"/>
                </a:solidFill>
                <a:latin typeface="+mj-lt"/>
                <a:ea typeface="微软雅黑" panose="020B0503020204020204" pitchFamily="34" charset="-122"/>
                <a:cs typeface="字魂59号-创粗黑" panose="00000500000000000000" pitchFamily="2" charset="-122"/>
                <a:sym typeface="字魂59号-创粗黑" panose="00000500000000000000" pitchFamily="2" charset="-122"/>
              </a:rPr>
              <a:t>0</a:t>
            </a:r>
            <a:r>
              <a:rPr lang="en-US" altLang="zh-CN" sz="5400" dirty="0">
                <a:solidFill>
                  <a:schemeClr val="accent1"/>
                </a:solidFill>
                <a:latin typeface="+mj-lt"/>
                <a:ea typeface="微软雅黑" panose="020B0503020204020204" pitchFamily="34" charset="-122"/>
                <a:cs typeface="字魂59号-创粗黑" panose="00000500000000000000" pitchFamily="2" charset="-122"/>
                <a:sym typeface="字魂59号-创粗黑" panose="00000500000000000000" pitchFamily="2" charset="-122"/>
              </a:rPr>
              <a:t>2</a:t>
            </a:r>
            <a:r>
              <a:rPr lang="en-US" altLang="en-US" sz="5400" dirty="0">
                <a:solidFill>
                  <a:schemeClr val="accent1"/>
                </a:solidFill>
                <a:latin typeface="+mj-lt"/>
                <a:ea typeface="微软雅黑" panose="020B0503020204020204" pitchFamily="34" charset="-122"/>
                <a:cs typeface="字魂59号-创粗黑" panose="00000500000000000000" pitchFamily="2" charset="-122"/>
                <a:sym typeface="字魂59号-创粗黑" panose="00000500000000000000" pitchFamily="2" charset="-122"/>
              </a:rPr>
              <a:t>.</a:t>
            </a:r>
          </a:p>
        </p:txBody>
      </p:sp>
      <p:grpSp>
        <p:nvGrpSpPr>
          <p:cNvPr id="32" name="组合 31"/>
          <p:cNvGrpSpPr/>
          <p:nvPr/>
        </p:nvGrpSpPr>
        <p:grpSpPr>
          <a:xfrm>
            <a:off x="1190180" y="3243761"/>
            <a:ext cx="762604" cy="721881"/>
            <a:chOff x="1400045" y="3905250"/>
            <a:chExt cx="673764" cy="721881"/>
          </a:xfrm>
        </p:grpSpPr>
        <p:sp>
          <p:nvSpPr>
            <p:cNvPr id="6" name="圆角矩形 5"/>
            <p:cNvSpPr/>
            <p:nvPr/>
          </p:nvSpPr>
          <p:spPr>
            <a:xfrm>
              <a:off x="1400045" y="4025900"/>
              <a:ext cx="45719" cy="426606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 w="63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sp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28" name="圆角矩形 27"/>
            <p:cNvSpPr/>
            <p:nvPr/>
          </p:nvSpPr>
          <p:spPr>
            <a:xfrm>
              <a:off x="1557056" y="4054475"/>
              <a:ext cx="45719" cy="572656"/>
            </a:xfrm>
            <a:prstGeom prst="roundRect">
              <a:avLst>
                <a:gd name="adj" fmla="val 50000"/>
              </a:avLst>
            </a:prstGeom>
            <a:noFill/>
            <a:ln w="63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sp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29" name="圆角矩形 28"/>
            <p:cNvSpPr/>
            <p:nvPr/>
          </p:nvSpPr>
          <p:spPr>
            <a:xfrm>
              <a:off x="1714067" y="3905250"/>
              <a:ext cx="45719" cy="667906"/>
            </a:xfrm>
            <a:prstGeom prst="roundRect">
              <a:avLst>
                <a:gd name="adj" fmla="val 50000"/>
              </a:avLst>
            </a:prstGeom>
            <a:noFill/>
            <a:ln w="63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sp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30" name="圆角矩形 29"/>
            <p:cNvSpPr/>
            <p:nvPr/>
          </p:nvSpPr>
          <p:spPr>
            <a:xfrm>
              <a:off x="1871078" y="3990975"/>
              <a:ext cx="45719" cy="409575"/>
            </a:xfrm>
            <a:prstGeom prst="roundRect">
              <a:avLst>
                <a:gd name="adj" fmla="val 50000"/>
              </a:avLst>
            </a:prstGeom>
            <a:noFill/>
            <a:ln w="63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sp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31" name="圆角矩形 30"/>
            <p:cNvSpPr/>
            <p:nvPr/>
          </p:nvSpPr>
          <p:spPr>
            <a:xfrm>
              <a:off x="2028090" y="4054475"/>
              <a:ext cx="45719" cy="346075"/>
            </a:xfrm>
            <a:prstGeom prst="roundRect">
              <a:avLst>
                <a:gd name="adj" fmla="val 50000"/>
              </a:avLst>
            </a:prstGeom>
            <a:noFill/>
            <a:ln w="63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spAutoFit/>
            </a:bodyPr>
            <a:lstStyle/>
            <a:p>
              <a:pPr algn="ctr"/>
              <a:endParaRPr lang="zh-CN" altLang="en-US"/>
            </a:p>
          </p:txBody>
        </p:sp>
      </p:grpSp>
      <p:sp>
        <p:nvSpPr>
          <p:cNvPr id="34" name="文本框 33"/>
          <p:cNvSpPr txBox="1"/>
          <p:nvPr/>
        </p:nvSpPr>
        <p:spPr>
          <a:xfrm>
            <a:off x="1190180" y="1970844"/>
            <a:ext cx="1586268" cy="307777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r>
              <a:rPr lang="en-US" altLang="zh-CN" sz="2000" b="1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Code Bridge</a:t>
            </a:r>
            <a:endParaRPr lang="zh-CN" altLang="en-US" sz="2000" b="1" dirty="0">
              <a:solidFill>
                <a:schemeClr val="accent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5" name="文本框 34"/>
          <p:cNvSpPr txBox="1"/>
          <p:nvPr/>
        </p:nvSpPr>
        <p:spPr>
          <a:xfrm>
            <a:off x="942879" y="6037868"/>
            <a:ext cx="1205458" cy="177421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algn="r">
              <a:lnSpc>
                <a:spcPct val="120000"/>
              </a:lnSpc>
            </a:pPr>
            <a:r>
              <a:rPr lang="en-US" altLang="zh-CN" sz="1050" dirty="0">
                <a:solidFill>
                  <a:schemeClr val="bg2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By Future Pioneers</a:t>
            </a:r>
            <a:endParaRPr lang="zh-CN" altLang="en-US" sz="1050" dirty="0">
              <a:solidFill>
                <a:schemeClr val="bg2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37" name="组合 36"/>
          <p:cNvGrpSpPr/>
          <p:nvPr/>
        </p:nvGrpSpPr>
        <p:grpSpPr>
          <a:xfrm>
            <a:off x="5110159" y="3218859"/>
            <a:ext cx="3385542" cy="921550"/>
            <a:chOff x="5429473" y="3345859"/>
            <a:chExt cx="3385542" cy="921550"/>
          </a:xfrm>
        </p:grpSpPr>
        <p:sp>
          <p:nvSpPr>
            <p:cNvPr id="5" name="文本框 4"/>
            <p:cNvSpPr txBox="1"/>
            <p:nvPr/>
          </p:nvSpPr>
          <p:spPr>
            <a:xfrm>
              <a:off x="5429473" y="3345859"/>
              <a:ext cx="3385542" cy="677108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r>
                <a:rPr lang="zh-CN" altLang="en-US" sz="4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项目模块拆分</a:t>
              </a:r>
            </a:p>
          </p:txBody>
        </p:sp>
        <p:sp>
          <p:nvSpPr>
            <p:cNvPr id="36" name="文本框 35"/>
            <p:cNvSpPr txBox="1"/>
            <p:nvPr/>
          </p:nvSpPr>
          <p:spPr>
            <a:xfrm>
              <a:off x="5429473" y="3990410"/>
              <a:ext cx="2978892" cy="276999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r>
                <a:rPr lang="en-US" altLang="zh-CN" dirty="0">
                  <a:solidFill>
                    <a:schemeClr val="accent1"/>
                  </a:solidFill>
                  <a:latin typeface="+mj-lt"/>
                  <a:cs typeface="字魂59号-创粗黑" panose="00000500000000000000" pitchFamily="2" charset="-122"/>
                  <a:sym typeface="字魂59号-创粗黑" panose="00000500000000000000" pitchFamily="2" charset="-122"/>
                </a:rPr>
                <a:t>Project Module Division</a:t>
              </a:r>
              <a:endParaRPr lang="zh-CN" altLang="en-US" dirty="0">
                <a:solidFill>
                  <a:schemeClr val="accent1"/>
                </a:solidFill>
                <a:latin typeface="+mj-lt"/>
                <a:cs typeface="字魂59号-创粗黑" panose="00000500000000000000" pitchFamily="2" charset="-122"/>
                <a:sym typeface="字魂59号-创粗黑" panose="00000500000000000000" pitchFamily="2" charset="-122"/>
              </a:endParaRPr>
            </a:p>
          </p:txBody>
        </p:sp>
      </p:grpSp>
      <p:sp>
        <p:nvSpPr>
          <p:cNvPr id="93" name="文本框 92"/>
          <p:cNvSpPr txBox="1"/>
          <p:nvPr/>
        </p:nvSpPr>
        <p:spPr>
          <a:xfrm>
            <a:off x="11133558" y="4748701"/>
            <a:ext cx="468078" cy="276999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algn="r"/>
            <a:r>
              <a:rPr lang="en-US" altLang="zh-CN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2023</a:t>
            </a:r>
            <a:endParaRPr lang="zh-CN" altLang="en-US" dirty="0">
              <a:solidFill>
                <a:schemeClr val="tx1">
                  <a:lumMod val="85000"/>
                  <a:lumOff val="15000"/>
                </a:schemeClr>
              </a:solidFill>
              <a:latin typeface="+mn-ea"/>
            </a:endParaRPr>
          </a:p>
        </p:txBody>
      </p:sp>
      <p:sp>
        <p:nvSpPr>
          <p:cNvPr id="94" name="文本框 93"/>
          <p:cNvSpPr txBox="1"/>
          <p:nvPr/>
        </p:nvSpPr>
        <p:spPr>
          <a:xfrm>
            <a:off x="10949213" y="5840778"/>
            <a:ext cx="633187" cy="215444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algn="r"/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4</a:t>
            </a:r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月</a:t>
            </a:r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17</a:t>
            </a:r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号</a:t>
            </a:r>
          </a:p>
        </p:txBody>
      </p:sp>
      <p:grpSp>
        <p:nvGrpSpPr>
          <p:cNvPr id="10" name="组合 9"/>
          <p:cNvGrpSpPr/>
          <p:nvPr/>
        </p:nvGrpSpPr>
        <p:grpSpPr>
          <a:xfrm>
            <a:off x="11432380" y="5112624"/>
            <a:ext cx="73820" cy="611901"/>
            <a:chOff x="11432380" y="5112624"/>
            <a:chExt cx="73820" cy="611901"/>
          </a:xfrm>
        </p:grpSpPr>
        <p:cxnSp>
          <p:nvCxnSpPr>
            <p:cNvPr id="95" name="直接连接符 94"/>
            <p:cNvCxnSpPr/>
            <p:nvPr/>
          </p:nvCxnSpPr>
          <p:spPr>
            <a:xfrm>
              <a:off x="11506200" y="5112624"/>
              <a:ext cx="0" cy="611901"/>
            </a:xfrm>
            <a:prstGeom prst="line">
              <a:avLst/>
            </a:prstGeom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9" name="任意多边形 98"/>
            <p:cNvSpPr/>
            <p:nvPr/>
          </p:nvSpPr>
          <p:spPr>
            <a:xfrm rot="5400000">
              <a:off x="11432380" y="5650705"/>
              <a:ext cx="73819" cy="73819"/>
            </a:xfrm>
            <a:custGeom>
              <a:avLst/>
              <a:gdLst>
                <a:gd name="connsiteX0" fmla="*/ 180000 w 481467"/>
                <a:gd name="connsiteY0" fmla="*/ 0 h 346075"/>
                <a:gd name="connsiteX1" fmla="*/ 180000 w 481467"/>
                <a:gd name="connsiteY1" fmla="*/ 123825 h 346075"/>
                <a:gd name="connsiteX2" fmla="*/ 481467 w 481467"/>
                <a:gd name="connsiteY2" fmla="*/ 123825 h 346075"/>
                <a:gd name="connsiteX3" fmla="*/ 481467 w 481467"/>
                <a:gd name="connsiteY3" fmla="*/ 346075 h 346075"/>
                <a:gd name="connsiteX4" fmla="*/ 121467 w 481467"/>
                <a:gd name="connsiteY4" fmla="*/ 346075 h 346075"/>
                <a:gd name="connsiteX5" fmla="*/ 121467 w 481467"/>
                <a:gd name="connsiteY5" fmla="*/ 180000 h 346075"/>
                <a:gd name="connsiteX6" fmla="*/ 0 w 481467"/>
                <a:gd name="connsiteY6" fmla="*/ 180000 h 346075"/>
                <a:gd name="connsiteX7" fmla="*/ 180000 w 481467"/>
                <a:gd name="connsiteY7" fmla="*/ 0 h 346075"/>
                <a:gd name="connsiteX0-1" fmla="*/ 481467 w 572907"/>
                <a:gd name="connsiteY0-2" fmla="*/ 123825 h 346075"/>
                <a:gd name="connsiteX1-3" fmla="*/ 481467 w 572907"/>
                <a:gd name="connsiteY1-4" fmla="*/ 346075 h 346075"/>
                <a:gd name="connsiteX2-5" fmla="*/ 121467 w 572907"/>
                <a:gd name="connsiteY2-6" fmla="*/ 346075 h 346075"/>
                <a:gd name="connsiteX3-7" fmla="*/ 121467 w 572907"/>
                <a:gd name="connsiteY3-8" fmla="*/ 180000 h 346075"/>
                <a:gd name="connsiteX4-9" fmla="*/ 0 w 572907"/>
                <a:gd name="connsiteY4-10" fmla="*/ 180000 h 346075"/>
                <a:gd name="connsiteX5-11" fmla="*/ 180000 w 572907"/>
                <a:gd name="connsiteY5-12" fmla="*/ 0 h 346075"/>
                <a:gd name="connsiteX6-13" fmla="*/ 180000 w 572907"/>
                <a:gd name="connsiteY6-14" fmla="*/ 123825 h 346075"/>
                <a:gd name="connsiteX7-15" fmla="*/ 572907 w 572907"/>
                <a:gd name="connsiteY7-16" fmla="*/ 215265 h 346075"/>
                <a:gd name="connsiteX0-17" fmla="*/ 481467 w 572907"/>
                <a:gd name="connsiteY0-18" fmla="*/ 346075 h 346075"/>
                <a:gd name="connsiteX1-19" fmla="*/ 121467 w 572907"/>
                <a:gd name="connsiteY1-20" fmla="*/ 346075 h 346075"/>
                <a:gd name="connsiteX2-21" fmla="*/ 121467 w 572907"/>
                <a:gd name="connsiteY2-22" fmla="*/ 180000 h 346075"/>
                <a:gd name="connsiteX3-23" fmla="*/ 0 w 572907"/>
                <a:gd name="connsiteY3-24" fmla="*/ 180000 h 346075"/>
                <a:gd name="connsiteX4-25" fmla="*/ 180000 w 572907"/>
                <a:gd name="connsiteY4-26" fmla="*/ 0 h 346075"/>
                <a:gd name="connsiteX5-27" fmla="*/ 180000 w 572907"/>
                <a:gd name="connsiteY5-28" fmla="*/ 123825 h 346075"/>
                <a:gd name="connsiteX6-29" fmla="*/ 572907 w 572907"/>
                <a:gd name="connsiteY6-30" fmla="*/ 215265 h 346075"/>
                <a:gd name="connsiteX0-31" fmla="*/ 481467 w 481467"/>
                <a:gd name="connsiteY0-32" fmla="*/ 346075 h 346075"/>
                <a:gd name="connsiteX1-33" fmla="*/ 121467 w 481467"/>
                <a:gd name="connsiteY1-34" fmla="*/ 346075 h 346075"/>
                <a:gd name="connsiteX2-35" fmla="*/ 121467 w 481467"/>
                <a:gd name="connsiteY2-36" fmla="*/ 180000 h 346075"/>
                <a:gd name="connsiteX3-37" fmla="*/ 0 w 481467"/>
                <a:gd name="connsiteY3-38" fmla="*/ 180000 h 346075"/>
                <a:gd name="connsiteX4-39" fmla="*/ 180000 w 481467"/>
                <a:gd name="connsiteY4-40" fmla="*/ 0 h 346075"/>
                <a:gd name="connsiteX5-41" fmla="*/ 180000 w 481467"/>
                <a:gd name="connsiteY5-42" fmla="*/ 123825 h 346075"/>
                <a:gd name="connsiteX0-43" fmla="*/ 481467 w 481467"/>
                <a:gd name="connsiteY0-44" fmla="*/ 346075 h 346075"/>
                <a:gd name="connsiteX1-45" fmla="*/ 121467 w 481467"/>
                <a:gd name="connsiteY1-46" fmla="*/ 346075 h 346075"/>
                <a:gd name="connsiteX2-47" fmla="*/ 121467 w 481467"/>
                <a:gd name="connsiteY2-48" fmla="*/ 180000 h 346075"/>
                <a:gd name="connsiteX3-49" fmla="*/ 0 w 481467"/>
                <a:gd name="connsiteY3-50" fmla="*/ 180000 h 346075"/>
                <a:gd name="connsiteX4-51" fmla="*/ 180000 w 481467"/>
                <a:gd name="connsiteY4-52" fmla="*/ 0 h 346075"/>
                <a:gd name="connsiteX0-53" fmla="*/ 481467 w 481467"/>
                <a:gd name="connsiteY0-54" fmla="*/ 346075 h 346075"/>
                <a:gd name="connsiteX1-55" fmla="*/ 121467 w 481467"/>
                <a:gd name="connsiteY1-56" fmla="*/ 346075 h 346075"/>
                <a:gd name="connsiteX2-57" fmla="*/ 0 w 481467"/>
                <a:gd name="connsiteY2-58" fmla="*/ 180000 h 346075"/>
                <a:gd name="connsiteX3-59" fmla="*/ 180000 w 481467"/>
                <a:gd name="connsiteY3-60" fmla="*/ 0 h 346075"/>
                <a:gd name="connsiteX0-61" fmla="*/ 481467 w 481467"/>
                <a:gd name="connsiteY0-62" fmla="*/ 346075 h 346075"/>
                <a:gd name="connsiteX1-63" fmla="*/ 0 w 481467"/>
                <a:gd name="connsiteY1-64" fmla="*/ 180000 h 346075"/>
                <a:gd name="connsiteX2-65" fmla="*/ 180000 w 481467"/>
                <a:gd name="connsiteY2-66" fmla="*/ 0 h 346075"/>
                <a:gd name="connsiteX0-67" fmla="*/ 0 w 180000"/>
                <a:gd name="connsiteY0-68" fmla="*/ 180000 h 180000"/>
                <a:gd name="connsiteX1-69" fmla="*/ 180000 w 180000"/>
                <a:gd name="connsiteY1-70" fmla="*/ 0 h 180000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</a:cxnLst>
              <a:rect l="l" t="t" r="r" b="b"/>
              <a:pathLst>
                <a:path w="180000" h="180000">
                  <a:moveTo>
                    <a:pt x="0" y="180000"/>
                  </a:moveTo>
                  <a:cubicBezTo>
                    <a:pt x="0" y="80589"/>
                    <a:pt x="80589" y="0"/>
                    <a:pt x="180000" y="0"/>
                  </a:cubicBezTo>
                </a:path>
              </a:pathLst>
            </a:custGeom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wrap="square" rtlCol="0" anchor="ctr">
              <a:spAutoFit/>
            </a:bodyPr>
            <a:lstStyle/>
            <a:p>
              <a:pPr algn="ctr"/>
              <a:endParaRPr lang="zh-CN" altLang="en-US"/>
            </a:p>
          </p:txBody>
        </p:sp>
      </p:grp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矩形 5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70000"/>
                  <a:lumOff val="30000"/>
                </a:schemeClr>
              </a:gs>
              <a:gs pos="100000">
                <a:schemeClr val="accent6">
                  <a:lumMod val="70000"/>
                  <a:lumOff val="30000"/>
                </a:schemeClr>
              </a:gs>
            </a:gsLst>
            <a:lin ang="2700000" scaled="1"/>
            <a:tileRect/>
          </a:gra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spAutoFit/>
          </a:bodyPr>
          <a:lstStyle/>
          <a:p>
            <a:pPr algn="ctr"/>
            <a:endParaRPr lang="zh-CN" altLang="en-US" dirty="0"/>
          </a:p>
        </p:txBody>
      </p:sp>
      <p:sp>
        <p:nvSpPr>
          <p:cNvPr id="2" name="文本框 1"/>
          <p:cNvSpPr txBox="1"/>
          <p:nvPr/>
        </p:nvSpPr>
        <p:spPr>
          <a:xfrm>
            <a:off x="616992" y="340149"/>
            <a:ext cx="2154436" cy="430887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r>
              <a:rPr lang="zh-CN" altLang="en-US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项目模块拆分</a:t>
            </a:r>
          </a:p>
        </p:txBody>
      </p:sp>
      <p:sp>
        <p:nvSpPr>
          <p:cNvPr id="44" name="文本框 43"/>
          <p:cNvSpPr txBox="1"/>
          <p:nvPr/>
        </p:nvSpPr>
        <p:spPr>
          <a:xfrm>
            <a:off x="603250" y="1151480"/>
            <a:ext cx="4103688" cy="307777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r>
              <a: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根据需求分析将业务分成三个子模块</a:t>
            </a:r>
          </a:p>
        </p:txBody>
      </p:sp>
      <p:sp>
        <p:nvSpPr>
          <p:cNvPr id="420" name="文本框 419"/>
          <p:cNvSpPr txBox="1"/>
          <p:nvPr/>
        </p:nvSpPr>
        <p:spPr>
          <a:xfrm>
            <a:off x="10668688" y="6005379"/>
            <a:ext cx="913712" cy="135165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algn="r">
              <a:lnSpc>
                <a:spcPct val="120000"/>
              </a:lnSpc>
            </a:pPr>
            <a:r>
              <a:rPr lang="en-US" altLang="zh-CN" sz="800" dirty="0">
                <a:solidFill>
                  <a:schemeClr val="bg2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By Future Pioneers</a:t>
            </a:r>
            <a:endParaRPr lang="zh-CN" altLang="en-US" sz="800" dirty="0">
              <a:solidFill>
                <a:schemeClr val="bg2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1" name="圆角矩形 30"/>
          <p:cNvSpPr/>
          <p:nvPr/>
        </p:nvSpPr>
        <p:spPr>
          <a:xfrm>
            <a:off x="609600" y="2016284"/>
            <a:ext cx="3189582" cy="3133507"/>
          </a:xfrm>
          <a:prstGeom prst="roundRect">
            <a:avLst>
              <a:gd name="adj" fmla="val 7403"/>
            </a:avLst>
          </a:prstGeom>
          <a:gradFill>
            <a:gsLst>
              <a:gs pos="0">
                <a:schemeClr val="accent1">
                  <a:lumMod val="80000"/>
                  <a:lumOff val="20000"/>
                </a:schemeClr>
              </a:gs>
              <a:gs pos="100000">
                <a:schemeClr val="accent1"/>
              </a:gs>
            </a:gsLst>
            <a:path path="circle">
              <a:fillToRect r="100000" b="100000"/>
            </a:path>
          </a:gradFill>
          <a:ln>
            <a:noFill/>
          </a:ln>
          <a:effectLst>
            <a:outerShdw blurRad="317500" dist="114300" dir="5400000" sx="98000" sy="98000" algn="t" rotWithShape="0">
              <a:schemeClr val="accent1">
                <a:alpha val="57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algn="ctr"/>
            <a:endParaRPr lang="zh-CN" altLang="en-US" dirty="0"/>
          </a:p>
        </p:txBody>
      </p:sp>
      <p:sp>
        <p:nvSpPr>
          <p:cNvPr id="73" name="圆角矩形 72"/>
          <p:cNvSpPr/>
          <p:nvPr/>
        </p:nvSpPr>
        <p:spPr>
          <a:xfrm>
            <a:off x="8392818" y="2016284"/>
            <a:ext cx="3189582" cy="3133507"/>
          </a:xfrm>
          <a:prstGeom prst="roundRect">
            <a:avLst>
              <a:gd name="adj" fmla="val 7403"/>
            </a:avLst>
          </a:prstGeom>
          <a:gradFill>
            <a:gsLst>
              <a:gs pos="0">
                <a:schemeClr val="accent3">
                  <a:lumMod val="80000"/>
                  <a:lumOff val="20000"/>
                </a:schemeClr>
              </a:gs>
              <a:gs pos="100000">
                <a:schemeClr val="accent3"/>
              </a:gs>
            </a:gsLst>
            <a:path path="circle">
              <a:fillToRect r="100000" b="100000"/>
            </a:path>
          </a:gradFill>
          <a:ln>
            <a:noFill/>
          </a:ln>
          <a:effectLst>
            <a:outerShdw blurRad="317500" dist="114300" dir="5400000" sx="98000" sy="98000" algn="t" rotWithShape="0">
              <a:schemeClr val="accent3">
                <a:alpha val="57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algn="ctr"/>
            <a:endParaRPr lang="zh-CN" altLang="en-US"/>
          </a:p>
        </p:txBody>
      </p:sp>
      <p:sp>
        <p:nvSpPr>
          <p:cNvPr id="119" name="文本框 118"/>
          <p:cNvSpPr txBox="1"/>
          <p:nvPr/>
        </p:nvSpPr>
        <p:spPr>
          <a:xfrm>
            <a:off x="9291460" y="2326328"/>
            <a:ext cx="1392304" cy="276999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>
            <a:defPPr>
              <a:defRPr lang="zh-CN"/>
            </a:defPPr>
            <a:lvl1pPr>
              <a:defRPr>
                <a:solidFill>
                  <a:schemeClr val="accent1"/>
                </a:solidFill>
                <a:latin typeface="OPPOSans B" panose="00020600040101010101" pitchFamily="18" charset="-122"/>
                <a:ea typeface="OPPOSans B" panose="00020600040101010101" pitchFamily="18" charset="-122"/>
              </a:defRPr>
            </a:lvl1pPr>
          </a:lstStyle>
          <a:p>
            <a:pPr algn="ctr"/>
            <a:r>
              <a:rPr lang="en-US" altLang="zh-CN" dirty="0">
                <a:gradFill flip="none" rotWithShape="1">
                  <a:gsLst>
                    <a:gs pos="0">
                      <a:schemeClr val="bg1"/>
                    </a:gs>
                    <a:gs pos="100000">
                      <a:schemeClr val="bg1">
                        <a:alpha val="0"/>
                      </a:schemeClr>
                    </a:gs>
                  </a:gsLst>
                  <a:lin ang="5400000" scaled="1"/>
                  <a:tileRect/>
                </a:gradFill>
                <a:latin typeface="微软雅黑" panose="020B0503020204020204" pitchFamily="34" charset="-122"/>
                <a:ea typeface="微软雅黑" panose="020B0503020204020204" pitchFamily="34" charset="-122"/>
              </a:rPr>
              <a:t>Task</a:t>
            </a:r>
            <a:r>
              <a:rPr lang="zh-CN" altLang="en-US" dirty="0">
                <a:gradFill flip="none" rotWithShape="1">
                  <a:gsLst>
                    <a:gs pos="0">
                      <a:schemeClr val="bg1"/>
                    </a:gs>
                    <a:gs pos="100000">
                      <a:schemeClr val="bg1">
                        <a:alpha val="0"/>
                      </a:schemeClr>
                    </a:gs>
                  </a:gsLst>
                  <a:lin ang="5400000" scaled="1"/>
                  <a:tileRect/>
                </a:gra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dirty="0">
                <a:gradFill flip="none" rotWithShape="1">
                  <a:gsLst>
                    <a:gs pos="0">
                      <a:schemeClr val="bg1"/>
                    </a:gs>
                    <a:gs pos="100000">
                      <a:schemeClr val="bg1">
                        <a:alpha val="0"/>
                      </a:schemeClr>
                    </a:gs>
                  </a:gsLst>
                  <a:lin ang="5400000" scaled="1"/>
                  <a:tileRect/>
                </a:gradFill>
                <a:latin typeface="微软雅黑" panose="020B0503020204020204" pitchFamily="34" charset="-122"/>
                <a:ea typeface="微软雅黑" panose="020B0503020204020204" pitchFamily="34" charset="-122"/>
              </a:rPr>
              <a:t>Module</a:t>
            </a:r>
            <a:endParaRPr lang="zh-CN" altLang="en-US" dirty="0">
              <a:gradFill flip="none" rotWithShape="1">
                <a:gsLst>
                  <a:gs pos="0">
                    <a:schemeClr val="bg1"/>
                  </a:gs>
                  <a:gs pos="100000">
                    <a:schemeClr val="bg1">
                      <a:alpha val="0"/>
                    </a:schemeClr>
                  </a:gs>
                </a:gsLst>
                <a:lin ang="5400000" scaled="1"/>
                <a:tileRect/>
              </a:gra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1" name="文本框 100"/>
          <p:cNvSpPr txBox="1"/>
          <p:nvPr/>
        </p:nvSpPr>
        <p:spPr>
          <a:xfrm>
            <a:off x="1491856" y="2326328"/>
            <a:ext cx="1425070" cy="276999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>
            <a:defPPr>
              <a:defRPr lang="zh-CN"/>
            </a:defPPr>
            <a:lvl1pPr algn="ctr">
              <a:defRPr sz="1000">
                <a:solidFill>
                  <a:schemeClr val="tx1">
                    <a:lumMod val="85000"/>
                    <a:lumOff val="15000"/>
                  </a:schemeClr>
                </a:solidFill>
                <a:latin typeface="OPPOSans B" panose="00020600040101010101" pitchFamily="18" charset="-122"/>
                <a:ea typeface="OPPOSans B" panose="00020600040101010101" pitchFamily="18" charset="-122"/>
              </a:defRPr>
            </a:lvl1pPr>
          </a:lstStyle>
          <a:p>
            <a:r>
              <a:rPr lang="en-US" altLang="zh-CN" sz="1800" dirty="0">
                <a:gradFill flip="none" rotWithShape="1">
                  <a:gsLst>
                    <a:gs pos="0">
                      <a:schemeClr val="bg1"/>
                    </a:gs>
                    <a:gs pos="100000">
                      <a:schemeClr val="bg1">
                        <a:alpha val="0"/>
                      </a:schemeClr>
                    </a:gs>
                  </a:gsLst>
                  <a:lin ang="5400000" scaled="1"/>
                  <a:tileRect/>
                </a:gradFill>
                <a:latin typeface="微软雅黑" panose="020B0503020204020204" pitchFamily="34" charset="-122"/>
                <a:ea typeface="微软雅黑" panose="020B0503020204020204" pitchFamily="34" charset="-122"/>
              </a:rPr>
              <a:t>User</a:t>
            </a:r>
            <a:r>
              <a:rPr lang="zh-CN" altLang="en-US" sz="1800" dirty="0">
                <a:gradFill flip="none" rotWithShape="1">
                  <a:gsLst>
                    <a:gs pos="0">
                      <a:schemeClr val="bg1"/>
                    </a:gs>
                    <a:gs pos="100000">
                      <a:schemeClr val="bg1">
                        <a:alpha val="0"/>
                      </a:schemeClr>
                    </a:gs>
                  </a:gsLst>
                  <a:lin ang="5400000" scaled="1"/>
                  <a:tileRect/>
                </a:gra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800" dirty="0">
                <a:gradFill flip="none" rotWithShape="1">
                  <a:gsLst>
                    <a:gs pos="0">
                      <a:schemeClr val="bg1"/>
                    </a:gs>
                    <a:gs pos="100000">
                      <a:schemeClr val="bg1">
                        <a:alpha val="0"/>
                      </a:schemeClr>
                    </a:gs>
                  </a:gsLst>
                  <a:lin ang="5400000" scaled="1"/>
                  <a:tileRect/>
                </a:gradFill>
                <a:latin typeface="微软雅黑" panose="020B0503020204020204" pitchFamily="34" charset="-122"/>
                <a:ea typeface="微软雅黑" panose="020B0503020204020204" pitchFamily="34" charset="-122"/>
              </a:rPr>
              <a:t>Module</a:t>
            </a:r>
            <a:endParaRPr lang="zh-CN" altLang="en-US" sz="1800" dirty="0">
              <a:gradFill flip="none" rotWithShape="1">
                <a:gsLst>
                  <a:gs pos="0">
                    <a:schemeClr val="bg1"/>
                  </a:gs>
                  <a:gs pos="100000">
                    <a:schemeClr val="bg1">
                      <a:alpha val="0"/>
                    </a:schemeClr>
                  </a:gs>
                </a:gsLst>
                <a:lin ang="5400000" scaled="1"/>
                <a:tileRect/>
              </a:gra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2" name="圆角矩形 71"/>
          <p:cNvSpPr/>
          <p:nvPr/>
        </p:nvSpPr>
        <p:spPr>
          <a:xfrm>
            <a:off x="4501209" y="2016284"/>
            <a:ext cx="3189582" cy="3133507"/>
          </a:xfrm>
          <a:prstGeom prst="roundRect">
            <a:avLst>
              <a:gd name="adj" fmla="val 7403"/>
            </a:avLst>
          </a:prstGeom>
          <a:gradFill>
            <a:gsLst>
              <a:gs pos="0">
                <a:schemeClr val="accent2">
                  <a:lumMod val="80000"/>
                  <a:lumOff val="20000"/>
                </a:schemeClr>
              </a:gs>
              <a:gs pos="100000">
                <a:schemeClr val="accent2"/>
              </a:gs>
            </a:gsLst>
            <a:path path="circle">
              <a:fillToRect r="100000" b="100000"/>
            </a:path>
          </a:gradFill>
          <a:ln>
            <a:noFill/>
          </a:ln>
          <a:effectLst>
            <a:outerShdw blurRad="317500" dist="114300" dir="5400000" sx="98000" sy="98000" algn="t" rotWithShape="0">
              <a:schemeClr val="accent2">
                <a:alpha val="57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algn="ctr"/>
            <a:endParaRPr lang="zh-CN" altLang="en-US" dirty="0"/>
          </a:p>
        </p:txBody>
      </p:sp>
      <p:sp>
        <p:nvSpPr>
          <p:cNvPr id="108" name="文本框 107"/>
          <p:cNvSpPr txBox="1"/>
          <p:nvPr/>
        </p:nvSpPr>
        <p:spPr>
          <a:xfrm>
            <a:off x="5247180" y="2326328"/>
            <a:ext cx="1697644" cy="276999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>
            <a:defPPr>
              <a:defRPr lang="zh-CN"/>
            </a:defPPr>
            <a:lvl1pPr algn="ctr">
              <a:defRPr sz="1000">
                <a:solidFill>
                  <a:schemeClr val="tx1">
                    <a:lumMod val="85000"/>
                    <a:lumOff val="15000"/>
                  </a:schemeClr>
                </a:solidFill>
                <a:latin typeface="OPPOSans B" panose="00020600040101010101" pitchFamily="18" charset="-122"/>
                <a:ea typeface="OPPOSans B" panose="00020600040101010101" pitchFamily="18" charset="-122"/>
              </a:defRPr>
            </a:lvl1pPr>
          </a:lstStyle>
          <a:p>
            <a:r>
              <a:rPr lang="en-US" altLang="zh-CN" sz="1800" dirty="0">
                <a:gradFill flip="none" rotWithShape="1">
                  <a:gsLst>
                    <a:gs pos="0">
                      <a:schemeClr val="bg1"/>
                    </a:gs>
                    <a:gs pos="100000">
                      <a:schemeClr val="bg1">
                        <a:alpha val="0"/>
                      </a:schemeClr>
                    </a:gs>
                  </a:gsLst>
                  <a:lin ang="5400000" scaled="1"/>
                  <a:tileRect/>
                </a:gradFill>
                <a:latin typeface="微软雅黑" panose="020B0503020204020204" pitchFamily="34" charset="-122"/>
                <a:ea typeface="微软雅黑" panose="020B0503020204020204" pitchFamily="34" charset="-122"/>
              </a:rPr>
              <a:t>Course Module</a:t>
            </a:r>
            <a:endParaRPr lang="zh-CN" altLang="en-US" sz="1800" dirty="0">
              <a:gradFill flip="none" rotWithShape="1">
                <a:gsLst>
                  <a:gs pos="0">
                    <a:schemeClr val="bg1"/>
                  </a:gs>
                  <a:gs pos="100000">
                    <a:schemeClr val="bg1">
                      <a:alpha val="0"/>
                    </a:schemeClr>
                  </a:gs>
                </a:gsLst>
                <a:lin ang="5400000" scaled="1"/>
                <a:tileRect/>
              </a:gra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5" name="文本框 104"/>
          <p:cNvSpPr txBox="1"/>
          <p:nvPr/>
        </p:nvSpPr>
        <p:spPr>
          <a:xfrm>
            <a:off x="5480447" y="2464210"/>
            <a:ext cx="1231106" cy="369332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>
            <a:defPPr>
              <a:defRPr lang="zh-CN"/>
            </a:defPPr>
            <a:lvl1pPr>
              <a:defRPr>
                <a:solidFill>
                  <a:schemeClr val="accent1"/>
                </a:solidFill>
                <a:latin typeface="OPPOSans B" panose="00020600040101010101" pitchFamily="18" charset="-122"/>
                <a:ea typeface="OPPOSans B" panose="00020600040101010101" pitchFamily="18" charset="-122"/>
              </a:defRPr>
            </a:lvl1pPr>
          </a:lstStyle>
          <a:p>
            <a:pPr algn="ctr"/>
            <a:r>
              <a:rPr lang="zh-CN" altLang="en-US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课程模块</a:t>
            </a:r>
          </a:p>
        </p:txBody>
      </p:sp>
      <p:sp>
        <p:nvSpPr>
          <p:cNvPr id="106" name="文本框 105"/>
          <p:cNvSpPr txBox="1"/>
          <p:nvPr/>
        </p:nvSpPr>
        <p:spPr>
          <a:xfrm>
            <a:off x="4957502" y="3266361"/>
            <a:ext cx="2276996" cy="1538605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125000"/>
              </a:lnSpc>
            </a:pPr>
            <a:r>
              <a:rPr lang="zh-CN" altLang="en-US" sz="1600" dirty="0">
                <a:solidFill>
                  <a:schemeClr val="bg1"/>
                </a:solidFill>
              </a:rPr>
              <a:t>主要负责课程与班级的创建与管理，对课程模板的共享，同时允许教师对相应的学生及其学习数据进行查看和管理。</a:t>
            </a:r>
          </a:p>
        </p:txBody>
      </p:sp>
      <p:sp>
        <p:nvSpPr>
          <p:cNvPr id="116" name="文本框 115"/>
          <p:cNvSpPr txBox="1"/>
          <p:nvPr/>
        </p:nvSpPr>
        <p:spPr>
          <a:xfrm>
            <a:off x="9372057" y="2464210"/>
            <a:ext cx="1231106" cy="369332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>
            <a:defPPr>
              <a:defRPr lang="zh-CN"/>
            </a:defPPr>
            <a:lvl1pPr>
              <a:defRPr>
                <a:solidFill>
                  <a:schemeClr val="accent1"/>
                </a:solidFill>
                <a:latin typeface="OPPOSans B" panose="00020600040101010101" pitchFamily="18" charset="-122"/>
                <a:ea typeface="OPPOSans B" panose="00020600040101010101" pitchFamily="18" charset="-122"/>
              </a:defRPr>
            </a:lvl1pPr>
          </a:lstStyle>
          <a:p>
            <a:pPr algn="ctr"/>
            <a:r>
              <a:rPr lang="zh-CN" altLang="en-US" sz="24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业务模块</a:t>
            </a:r>
            <a:endParaRPr lang="zh-CN" altLang="en-US" sz="2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7" name="文本框 116"/>
          <p:cNvSpPr txBox="1"/>
          <p:nvPr/>
        </p:nvSpPr>
        <p:spPr>
          <a:xfrm>
            <a:off x="8849111" y="3266361"/>
            <a:ext cx="2276996" cy="1230630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125000"/>
              </a:lnSpc>
            </a:pPr>
            <a:r>
              <a:rPr lang="zh-CN" altLang="en-US" sz="1600" dirty="0">
                <a:solidFill>
                  <a:schemeClr val="bg1"/>
                </a:solidFill>
              </a:rPr>
              <a:t>负责教学内容的管理，提供课程资料、视频、题目、实验等多功能的管理、共享、判题、给分服务。</a:t>
            </a:r>
          </a:p>
        </p:txBody>
      </p:sp>
      <p:sp>
        <p:nvSpPr>
          <p:cNvPr id="49" name="文本框 48"/>
          <p:cNvSpPr txBox="1"/>
          <p:nvPr/>
        </p:nvSpPr>
        <p:spPr>
          <a:xfrm>
            <a:off x="1588841" y="2464210"/>
            <a:ext cx="1231106" cy="369332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>
            <a:defPPr>
              <a:defRPr lang="zh-CN"/>
            </a:defPPr>
            <a:lvl1pPr>
              <a:defRPr>
                <a:solidFill>
                  <a:schemeClr val="accent1"/>
                </a:solidFill>
                <a:latin typeface="OPPOSans B" panose="00020600040101010101" pitchFamily="18" charset="-122"/>
                <a:ea typeface="OPPOSans B" panose="00020600040101010101" pitchFamily="18" charset="-122"/>
              </a:defRPr>
            </a:lvl1pPr>
          </a:lstStyle>
          <a:p>
            <a:pPr algn="ctr"/>
            <a:r>
              <a:rPr lang="zh-CN" altLang="en-US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用户模块</a:t>
            </a:r>
          </a:p>
        </p:txBody>
      </p:sp>
      <p:sp>
        <p:nvSpPr>
          <p:cNvPr id="100" name="文本框 99"/>
          <p:cNvSpPr txBox="1"/>
          <p:nvPr/>
        </p:nvSpPr>
        <p:spPr>
          <a:xfrm>
            <a:off x="1065893" y="3266361"/>
            <a:ext cx="2276996" cy="1816395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125000"/>
              </a:lnSpc>
            </a:pPr>
            <a:r>
              <a:rPr lang="zh-CN" altLang="en-US" sz="1600" dirty="0">
                <a:solidFill>
                  <a:schemeClr val="bg1"/>
                </a:solidFill>
              </a:rPr>
              <a:t>统一负责用户的调度和管理，不但负责用户的注册与登录，还负责用户的身份绑定与身份管理。同时保存、管理用户的登录状态。</a:t>
            </a:r>
          </a:p>
        </p:txBody>
      </p:sp>
      <p:cxnSp>
        <p:nvCxnSpPr>
          <p:cNvPr id="56" name="直接连接符 55"/>
          <p:cNvCxnSpPr/>
          <p:nvPr/>
        </p:nvCxnSpPr>
        <p:spPr>
          <a:xfrm flipH="1">
            <a:off x="2127055" y="2929410"/>
            <a:ext cx="154673" cy="154674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直接连接符 74"/>
          <p:cNvCxnSpPr/>
          <p:nvPr/>
        </p:nvCxnSpPr>
        <p:spPr>
          <a:xfrm flipH="1">
            <a:off x="6018664" y="2929410"/>
            <a:ext cx="154673" cy="154674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直接连接符 75"/>
          <p:cNvCxnSpPr/>
          <p:nvPr/>
        </p:nvCxnSpPr>
        <p:spPr>
          <a:xfrm flipH="1">
            <a:off x="9910273" y="2929410"/>
            <a:ext cx="154673" cy="154674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椭圆 37"/>
          <p:cNvSpPr/>
          <p:nvPr/>
        </p:nvSpPr>
        <p:spPr>
          <a:xfrm>
            <a:off x="755709" y="4829175"/>
            <a:ext cx="174508" cy="174508"/>
          </a:xfrm>
          <a:prstGeom prst="ellipse">
            <a:avLst/>
          </a:prstGeom>
          <a:noFill/>
          <a:ln w="9525" cap="rnd">
            <a:solidFill>
              <a:schemeClr val="bg1"/>
            </a:solidFill>
            <a:prstDash val="solid"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algn="ctr"/>
            <a:endParaRPr lang="zh-CN" altLang="en-US"/>
          </a:p>
        </p:txBody>
      </p:sp>
      <p:sp>
        <p:nvSpPr>
          <p:cNvPr id="79" name="椭圆 78"/>
          <p:cNvSpPr/>
          <p:nvPr/>
        </p:nvSpPr>
        <p:spPr>
          <a:xfrm>
            <a:off x="4647317" y="4829175"/>
            <a:ext cx="174508" cy="174508"/>
          </a:xfrm>
          <a:prstGeom prst="ellipse">
            <a:avLst/>
          </a:prstGeom>
          <a:noFill/>
          <a:ln w="9525" cap="rnd">
            <a:solidFill>
              <a:schemeClr val="bg1"/>
            </a:solidFill>
            <a:prstDash val="solid"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algn="ctr"/>
            <a:endParaRPr lang="zh-CN" altLang="en-US"/>
          </a:p>
        </p:txBody>
      </p:sp>
      <p:sp>
        <p:nvSpPr>
          <p:cNvPr id="80" name="椭圆 79"/>
          <p:cNvSpPr/>
          <p:nvPr/>
        </p:nvSpPr>
        <p:spPr>
          <a:xfrm>
            <a:off x="8538926" y="4829175"/>
            <a:ext cx="174508" cy="174508"/>
          </a:xfrm>
          <a:prstGeom prst="ellipse">
            <a:avLst/>
          </a:prstGeom>
          <a:noFill/>
          <a:ln w="9525" cap="rnd">
            <a:solidFill>
              <a:schemeClr val="bg1"/>
            </a:solidFill>
            <a:prstDash val="solid"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矩形 8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70000"/>
                  <a:lumOff val="30000"/>
                </a:schemeClr>
              </a:gs>
              <a:gs pos="100000">
                <a:schemeClr val="accent6">
                  <a:lumMod val="70000"/>
                  <a:lumOff val="30000"/>
                </a:schemeClr>
              </a:gs>
            </a:gsLst>
            <a:lin ang="2700000" scaled="1"/>
            <a:tileRect/>
          </a:gra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spAutoFit/>
          </a:bodyPr>
          <a:lstStyle/>
          <a:p>
            <a:pPr algn="ctr"/>
            <a:endParaRPr lang="zh-CN" altLang="en-US"/>
          </a:p>
        </p:txBody>
      </p:sp>
      <p:sp>
        <p:nvSpPr>
          <p:cNvPr id="88" name="椭圆 87"/>
          <p:cNvSpPr/>
          <p:nvPr/>
        </p:nvSpPr>
        <p:spPr>
          <a:xfrm>
            <a:off x="4327768" y="2408867"/>
            <a:ext cx="6164356" cy="6164356"/>
          </a:xfrm>
          <a:prstGeom prst="ellipse">
            <a:avLst/>
          </a:prstGeom>
          <a:gradFill flip="none" rotWithShape="1">
            <a:gsLst>
              <a:gs pos="0">
                <a:schemeClr val="accent1">
                  <a:alpha val="55000"/>
                </a:schemeClr>
              </a:gs>
              <a:gs pos="100000">
                <a:schemeClr val="accent1">
                  <a:lumMod val="20000"/>
                  <a:lumOff val="80000"/>
                  <a:alpha val="25000"/>
                </a:schemeClr>
              </a:gs>
            </a:gsLst>
            <a:lin ang="18900000" scaled="1"/>
            <a:tileRect/>
          </a:gradFill>
          <a:ln>
            <a:noFill/>
          </a:ln>
          <a:effectLst>
            <a:softEdge rad="1270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algn="ctr"/>
            <a:endParaRPr lang="zh-CN" altLang="en-US"/>
          </a:p>
        </p:txBody>
      </p:sp>
      <p:sp>
        <p:nvSpPr>
          <p:cNvPr id="89" name="椭圆 88"/>
          <p:cNvSpPr/>
          <p:nvPr/>
        </p:nvSpPr>
        <p:spPr>
          <a:xfrm>
            <a:off x="7170057" y="-1972802"/>
            <a:ext cx="5215604" cy="5215604"/>
          </a:xfrm>
          <a:prstGeom prst="ellipse">
            <a:avLst/>
          </a:prstGeom>
          <a:gradFill flip="none" rotWithShape="1">
            <a:gsLst>
              <a:gs pos="0">
                <a:schemeClr val="accent1">
                  <a:alpha val="55000"/>
                </a:schemeClr>
              </a:gs>
              <a:gs pos="100000">
                <a:schemeClr val="accent1">
                  <a:lumMod val="20000"/>
                  <a:lumOff val="80000"/>
                  <a:alpha val="43000"/>
                </a:schemeClr>
              </a:gs>
            </a:gsLst>
            <a:lin ang="18900000" scaled="1"/>
            <a:tileRect/>
          </a:gradFill>
          <a:ln>
            <a:noFill/>
          </a:ln>
          <a:effectLst>
            <a:softEdge rad="12573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algn="ctr"/>
            <a:endParaRPr lang="zh-CN" altLang="en-US"/>
          </a:p>
        </p:txBody>
      </p:sp>
      <p:sp>
        <p:nvSpPr>
          <p:cNvPr id="90" name="椭圆 89"/>
          <p:cNvSpPr/>
          <p:nvPr/>
        </p:nvSpPr>
        <p:spPr>
          <a:xfrm>
            <a:off x="7408842" y="383150"/>
            <a:ext cx="6349120" cy="6349120"/>
          </a:xfrm>
          <a:prstGeom prst="ellipse">
            <a:avLst/>
          </a:prstGeom>
          <a:gradFill flip="none" rotWithShape="1">
            <a:gsLst>
              <a:gs pos="0">
                <a:schemeClr val="accent2">
                  <a:alpha val="76000"/>
                </a:schemeClr>
              </a:gs>
              <a:gs pos="100000">
                <a:schemeClr val="accent2">
                  <a:lumMod val="20000"/>
                  <a:lumOff val="80000"/>
                </a:schemeClr>
              </a:gs>
            </a:gsLst>
            <a:lin ang="18900000" scaled="1"/>
            <a:tileRect/>
          </a:gradFill>
          <a:ln>
            <a:noFill/>
          </a:ln>
          <a:effectLst>
            <a:softEdge rad="1270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algn="ctr"/>
            <a:endParaRPr lang="zh-CN" altLang="en-US" dirty="0"/>
          </a:p>
        </p:txBody>
      </p:sp>
      <p:sp>
        <p:nvSpPr>
          <p:cNvPr id="91" name="椭圆 90"/>
          <p:cNvSpPr/>
          <p:nvPr/>
        </p:nvSpPr>
        <p:spPr>
          <a:xfrm>
            <a:off x="-1913403" y="-2723382"/>
            <a:ext cx="7262118" cy="7262118"/>
          </a:xfrm>
          <a:prstGeom prst="ellipse">
            <a:avLst/>
          </a:prstGeom>
          <a:gradFill flip="none" rotWithShape="1">
            <a:gsLst>
              <a:gs pos="0">
                <a:schemeClr val="accent4"/>
              </a:gs>
              <a:gs pos="100000">
                <a:schemeClr val="accent4">
                  <a:lumMod val="20000"/>
                  <a:lumOff val="80000"/>
                  <a:alpha val="37000"/>
                </a:schemeClr>
              </a:gs>
            </a:gsLst>
            <a:lin ang="18900000" scaled="1"/>
            <a:tileRect/>
          </a:gradFill>
          <a:ln>
            <a:noFill/>
          </a:ln>
          <a:effectLst>
            <a:softEdge rad="1270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algn="ctr"/>
            <a:endParaRPr lang="zh-CN" altLang="en-US"/>
          </a:p>
        </p:txBody>
      </p:sp>
      <p:grpSp>
        <p:nvGrpSpPr>
          <p:cNvPr id="20" name="组合 19"/>
          <p:cNvGrpSpPr/>
          <p:nvPr/>
        </p:nvGrpSpPr>
        <p:grpSpPr>
          <a:xfrm>
            <a:off x="615949" y="1240192"/>
            <a:ext cx="3891643" cy="8008717"/>
            <a:chOff x="1221965" y="3799606"/>
            <a:chExt cx="2096607" cy="4314664"/>
          </a:xfrm>
        </p:grpSpPr>
        <p:sp>
          <p:nvSpPr>
            <p:cNvPr id="12" name="任意多边形 11"/>
            <p:cNvSpPr/>
            <p:nvPr/>
          </p:nvSpPr>
          <p:spPr>
            <a:xfrm>
              <a:off x="1221965" y="3799606"/>
              <a:ext cx="2096607" cy="4314664"/>
            </a:xfrm>
            <a:custGeom>
              <a:avLst/>
              <a:gdLst>
                <a:gd name="connsiteX0" fmla="*/ 1562100 w 1562100"/>
                <a:gd name="connsiteY0" fmla="*/ 224790 h 3214687"/>
                <a:gd name="connsiteX1" fmla="*/ 1562100 w 1562100"/>
                <a:gd name="connsiteY1" fmla="*/ 2989898 h 3214687"/>
                <a:gd name="connsiteX2" fmla="*/ 1496377 w 1562100"/>
                <a:gd name="connsiteY2" fmla="*/ 3148965 h 3214687"/>
                <a:gd name="connsiteX3" fmla="*/ 1337310 w 1562100"/>
                <a:gd name="connsiteY3" fmla="*/ 3214688 h 3214687"/>
                <a:gd name="connsiteX4" fmla="*/ 224790 w 1562100"/>
                <a:gd name="connsiteY4" fmla="*/ 3214688 h 3214687"/>
                <a:gd name="connsiteX5" fmla="*/ 65723 w 1562100"/>
                <a:gd name="connsiteY5" fmla="*/ 3148965 h 3214687"/>
                <a:gd name="connsiteX6" fmla="*/ 0 w 1562100"/>
                <a:gd name="connsiteY6" fmla="*/ 2989898 h 3214687"/>
                <a:gd name="connsiteX7" fmla="*/ 0 w 1562100"/>
                <a:gd name="connsiteY7" fmla="*/ 224790 h 3214687"/>
                <a:gd name="connsiteX8" fmla="*/ 65723 w 1562100"/>
                <a:gd name="connsiteY8" fmla="*/ 65723 h 3214687"/>
                <a:gd name="connsiteX9" fmla="*/ 224790 w 1562100"/>
                <a:gd name="connsiteY9" fmla="*/ 0 h 3214687"/>
                <a:gd name="connsiteX10" fmla="*/ 1337310 w 1562100"/>
                <a:gd name="connsiteY10" fmla="*/ 0 h 3214687"/>
                <a:gd name="connsiteX11" fmla="*/ 1496377 w 1562100"/>
                <a:gd name="connsiteY11" fmla="*/ 65723 h 3214687"/>
                <a:gd name="connsiteX12" fmla="*/ 1562100 w 1562100"/>
                <a:gd name="connsiteY12" fmla="*/ 224790 h 3214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562100" h="3214687">
                  <a:moveTo>
                    <a:pt x="1562100" y="224790"/>
                  </a:moveTo>
                  <a:lnTo>
                    <a:pt x="1562100" y="2989898"/>
                  </a:lnTo>
                  <a:cubicBezTo>
                    <a:pt x="1562100" y="3051810"/>
                    <a:pt x="1536383" y="3108008"/>
                    <a:pt x="1496377" y="3148965"/>
                  </a:cubicBezTo>
                  <a:cubicBezTo>
                    <a:pt x="1455421" y="3189923"/>
                    <a:pt x="1399223" y="3214688"/>
                    <a:pt x="1337310" y="3214688"/>
                  </a:cubicBezTo>
                  <a:lnTo>
                    <a:pt x="224790" y="3214688"/>
                  </a:lnTo>
                  <a:cubicBezTo>
                    <a:pt x="162877" y="3214688"/>
                    <a:pt x="106680" y="3188970"/>
                    <a:pt x="65723" y="3148965"/>
                  </a:cubicBezTo>
                  <a:cubicBezTo>
                    <a:pt x="24765" y="3108008"/>
                    <a:pt x="0" y="3051810"/>
                    <a:pt x="0" y="2989898"/>
                  </a:cubicBezTo>
                  <a:lnTo>
                    <a:pt x="0" y="224790"/>
                  </a:lnTo>
                  <a:cubicBezTo>
                    <a:pt x="0" y="162878"/>
                    <a:pt x="25717" y="106680"/>
                    <a:pt x="65723" y="65723"/>
                  </a:cubicBezTo>
                  <a:cubicBezTo>
                    <a:pt x="106680" y="24765"/>
                    <a:pt x="162877" y="0"/>
                    <a:pt x="224790" y="0"/>
                  </a:cubicBezTo>
                  <a:lnTo>
                    <a:pt x="1337310" y="0"/>
                  </a:lnTo>
                  <a:cubicBezTo>
                    <a:pt x="1399223" y="0"/>
                    <a:pt x="1455421" y="24765"/>
                    <a:pt x="1496377" y="65723"/>
                  </a:cubicBezTo>
                  <a:cubicBezTo>
                    <a:pt x="1537335" y="106680"/>
                    <a:pt x="1562100" y="162878"/>
                    <a:pt x="1562100" y="224790"/>
                  </a:cubicBezTo>
                  <a:close/>
                </a:path>
              </a:pathLst>
            </a:custGeom>
            <a:noFill/>
            <a:ln w="12700" cap="flat">
              <a:solidFill>
                <a:schemeClr val="accent1"/>
              </a:solidFill>
              <a:prstDash val="solid"/>
              <a:miter/>
            </a:ln>
          </p:spPr>
          <p:txBody>
            <a:bodyPr rtlCol="0" anchor="ctr">
              <a:spAutoFit/>
            </a:bodyPr>
            <a:lstStyle/>
            <a:p>
              <a:endParaRPr lang="zh-CN" altLang="en-US"/>
            </a:p>
          </p:txBody>
        </p:sp>
        <p:sp>
          <p:nvSpPr>
            <p:cNvPr id="9" name="任意多边形 8"/>
            <p:cNvSpPr/>
            <p:nvPr/>
          </p:nvSpPr>
          <p:spPr>
            <a:xfrm>
              <a:off x="1320403" y="3899324"/>
              <a:ext cx="1901009" cy="4113951"/>
            </a:xfrm>
            <a:custGeom>
              <a:avLst/>
              <a:gdLst>
                <a:gd name="connsiteX0" fmla="*/ 139066 w 1416368"/>
                <a:gd name="connsiteY0" fmla="*/ 0 h 3065144"/>
                <a:gd name="connsiteX1" fmla="*/ 291466 w 1416368"/>
                <a:gd name="connsiteY1" fmla="*/ 0 h 3065144"/>
                <a:gd name="connsiteX2" fmla="*/ 307658 w 1416368"/>
                <a:gd name="connsiteY2" fmla="*/ 16192 h 3065144"/>
                <a:gd name="connsiteX3" fmla="*/ 307658 w 1416368"/>
                <a:gd name="connsiteY3" fmla="*/ 23813 h 3065144"/>
                <a:gd name="connsiteX4" fmla="*/ 398145 w 1416368"/>
                <a:gd name="connsiteY4" fmla="*/ 114300 h 3065144"/>
                <a:gd name="connsiteX5" fmla="*/ 1019175 w 1416368"/>
                <a:gd name="connsiteY5" fmla="*/ 114300 h 3065144"/>
                <a:gd name="connsiteX6" fmla="*/ 1109663 w 1416368"/>
                <a:gd name="connsiteY6" fmla="*/ 23813 h 3065144"/>
                <a:gd name="connsiteX7" fmla="*/ 1109663 w 1416368"/>
                <a:gd name="connsiteY7" fmla="*/ 16192 h 3065144"/>
                <a:gd name="connsiteX8" fmla="*/ 1125856 w 1416368"/>
                <a:gd name="connsiteY8" fmla="*/ 0 h 3065144"/>
                <a:gd name="connsiteX9" fmla="*/ 1277303 w 1416368"/>
                <a:gd name="connsiteY9" fmla="*/ 0 h 3065144"/>
                <a:gd name="connsiteX10" fmla="*/ 1416368 w 1416368"/>
                <a:gd name="connsiteY10" fmla="*/ 139065 h 3065144"/>
                <a:gd name="connsiteX11" fmla="*/ 1416368 w 1416368"/>
                <a:gd name="connsiteY11" fmla="*/ 2926080 h 3065144"/>
                <a:gd name="connsiteX12" fmla="*/ 1277303 w 1416368"/>
                <a:gd name="connsiteY12" fmla="*/ 3065145 h 3065144"/>
                <a:gd name="connsiteX13" fmla="*/ 139066 w 1416368"/>
                <a:gd name="connsiteY13" fmla="*/ 3065145 h 3065144"/>
                <a:gd name="connsiteX14" fmla="*/ 0 w 1416368"/>
                <a:gd name="connsiteY14" fmla="*/ 2926080 h 3065144"/>
                <a:gd name="connsiteX15" fmla="*/ 0 w 1416368"/>
                <a:gd name="connsiteY15" fmla="*/ 139065 h 3065144"/>
                <a:gd name="connsiteX16" fmla="*/ 139066 w 1416368"/>
                <a:gd name="connsiteY16" fmla="*/ 0 h 30651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416368" h="3065144">
                  <a:moveTo>
                    <a:pt x="139066" y="0"/>
                  </a:moveTo>
                  <a:lnTo>
                    <a:pt x="291466" y="0"/>
                  </a:lnTo>
                  <a:cubicBezTo>
                    <a:pt x="300038" y="0"/>
                    <a:pt x="307658" y="6667"/>
                    <a:pt x="307658" y="16192"/>
                  </a:cubicBezTo>
                  <a:lnTo>
                    <a:pt x="307658" y="23813"/>
                  </a:lnTo>
                  <a:cubicBezTo>
                    <a:pt x="307658" y="73343"/>
                    <a:pt x="348616" y="114300"/>
                    <a:pt x="398145" y="114300"/>
                  </a:cubicBezTo>
                  <a:lnTo>
                    <a:pt x="1019175" y="114300"/>
                  </a:lnTo>
                  <a:cubicBezTo>
                    <a:pt x="1068706" y="114300"/>
                    <a:pt x="1109663" y="73343"/>
                    <a:pt x="1109663" y="23813"/>
                  </a:cubicBezTo>
                  <a:lnTo>
                    <a:pt x="1109663" y="16192"/>
                  </a:lnTo>
                  <a:cubicBezTo>
                    <a:pt x="1109663" y="7620"/>
                    <a:pt x="1116331" y="0"/>
                    <a:pt x="1125856" y="0"/>
                  </a:cubicBezTo>
                  <a:lnTo>
                    <a:pt x="1277303" y="0"/>
                  </a:lnTo>
                  <a:cubicBezTo>
                    <a:pt x="1353503" y="0"/>
                    <a:pt x="1416368" y="62865"/>
                    <a:pt x="1416368" y="139065"/>
                  </a:cubicBezTo>
                  <a:lnTo>
                    <a:pt x="1416368" y="2926080"/>
                  </a:lnTo>
                  <a:cubicBezTo>
                    <a:pt x="1416368" y="3002280"/>
                    <a:pt x="1353503" y="3065145"/>
                    <a:pt x="1277303" y="3065145"/>
                  </a:cubicBezTo>
                  <a:lnTo>
                    <a:pt x="139066" y="3065145"/>
                  </a:lnTo>
                  <a:cubicBezTo>
                    <a:pt x="61913" y="3065145"/>
                    <a:pt x="0" y="3002280"/>
                    <a:pt x="0" y="2926080"/>
                  </a:cubicBezTo>
                  <a:lnTo>
                    <a:pt x="0" y="139065"/>
                  </a:lnTo>
                  <a:cubicBezTo>
                    <a:pt x="0" y="62865"/>
                    <a:pt x="62866" y="0"/>
                    <a:pt x="139066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5">
                    <a:lumMod val="30000"/>
                    <a:lumOff val="70000"/>
                  </a:schemeClr>
                </a:gs>
                <a:gs pos="100000">
                  <a:schemeClr val="accent6">
                    <a:lumMod val="30000"/>
                    <a:lumOff val="70000"/>
                  </a:schemeClr>
                </a:gs>
              </a:gsLst>
              <a:lin ang="2700000" scaled="1"/>
              <a:tileRect/>
            </a:gradFill>
            <a:ln w="12700" cap="flat" cmpd="sng" algn="ctr">
              <a:solidFill>
                <a:schemeClr val="accent1"/>
              </a:solidFill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spAutoFit/>
            </a:bodyPr>
            <a:lstStyle/>
            <a:p>
              <a:pPr algn="ctr"/>
              <a:endParaRPr lang="zh-CN" altLang="en-US">
                <a:solidFill>
                  <a:schemeClr val="lt1"/>
                </a:solidFill>
              </a:endParaRPr>
            </a:p>
          </p:txBody>
        </p:sp>
      </p:grpSp>
      <p:sp>
        <p:nvSpPr>
          <p:cNvPr id="4" name="矩形 3"/>
          <p:cNvSpPr>
            <a:spLocks noChangeArrowheads="1"/>
          </p:cNvSpPr>
          <p:nvPr/>
        </p:nvSpPr>
        <p:spPr bwMode="auto">
          <a:xfrm>
            <a:off x="2344563" y="3233335"/>
            <a:ext cx="1143000" cy="8305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ysClr val="windowText" lastClr="000000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ysClr val="windowText" lastClr="000000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ysClr val="windowText" lastClr="000000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ysClr val="windowText" lastClr="000000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ysClr val="windowText" lastClr="000000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ysClr val="windowText" lastClr="000000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ysClr val="windowText" lastClr="000000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ysClr val="windowText" lastClr="000000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ysClr val="windowText" lastClr="000000"/>
                </a:solidFill>
                <a:latin typeface="Arial" panose="020B0604020202020204" pitchFamily="34" charset="0"/>
              </a:defRPr>
            </a:lvl9pPr>
          </a:lstStyle>
          <a:p>
            <a:pPr defTabSz="609600"/>
            <a:r>
              <a:rPr lang="en-US" altLang="en-US" sz="5400" dirty="0">
                <a:solidFill>
                  <a:schemeClr val="accent1"/>
                </a:solidFill>
                <a:latin typeface="+mj-lt"/>
                <a:ea typeface="微软雅黑" panose="020B0503020204020204" pitchFamily="34" charset="-122"/>
                <a:cs typeface="字魂59号-创粗黑" panose="00000500000000000000" pitchFamily="2" charset="-122"/>
                <a:sym typeface="字魂59号-创粗黑" panose="00000500000000000000" pitchFamily="2" charset="-122"/>
              </a:rPr>
              <a:t>03.</a:t>
            </a:r>
          </a:p>
        </p:txBody>
      </p:sp>
      <p:grpSp>
        <p:nvGrpSpPr>
          <p:cNvPr id="32" name="组合 31"/>
          <p:cNvGrpSpPr/>
          <p:nvPr/>
        </p:nvGrpSpPr>
        <p:grpSpPr>
          <a:xfrm>
            <a:off x="1190180" y="3243761"/>
            <a:ext cx="762604" cy="721881"/>
            <a:chOff x="1400045" y="3905250"/>
            <a:chExt cx="673764" cy="721881"/>
          </a:xfrm>
        </p:grpSpPr>
        <p:sp>
          <p:nvSpPr>
            <p:cNvPr id="6" name="圆角矩形 5"/>
            <p:cNvSpPr/>
            <p:nvPr/>
          </p:nvSpPr>
          <p:spPr>
            <a:xfrm>
              <a:off x="1400045" y="4025900"/>
              <a:ext cx="45719" cy="426606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 w="63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sp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28" name="圆角矩形 27"/>
            <p:cNvSpPr/>
            <p:nvPr/>
          </p:nvSpPr>
          <p:spPr>
            <a:xfrm>
              <a:off x="1557056" y="4054475"/>
              <a:ext cx="45719" cy="572656"/>
            </a:xfrm>
            <a:prstGeom prst="roundRect">
              <a:avLst>
                <a:gd name="adj" fmla="val 50000"/>
              </a:avLst>
            </a:prstGeom>
            <a:noFill/>
            <a:ln w="63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sp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29" name="圆角矩形 28"/>
            <p:cNvSpPr/>
            <p:nvPr/>
          </p:nvSpPr>
          <p:spPr>
            <a:xfrm>
              <a:off x="1714067" y="3905250"/>
              <a:ext cx="45719" cy="667906"/>
            </a:xfrm>
            <a:prstGeom prst="roundRect">
              <a:avLst>
                <a:gd name="adj" fmla="val 50000"/>
              </a:avLst>
            </a:prstGeom>
            <a:noFill/>
            <a:ln w="63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sp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30" name="圆角矩形 29"/>
            <p:cNvSpPr/>
            <p:nvPr/>
          </p:nvSpPr>
          <p:spPr>
            <a:xfrm>
              <a:off x="1871078" y="3990975"/>
              <a:ext cx="45719" cy="409575"/>
            </a:xfrm>
            <a:prstGeom prst="roundRect">
              <a:avLst>
                <a:gd name="adj" fmla="val 50000"/>
              </a:avLst>
            </a:prstGeom>
            <a:noFill/>
            <a:ln w="63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sp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31" name="圆角矩形 30"/>
            <p:cNvSpPr/>
            <p:nvPr/>
          </p:nvSpPr>
          <p:spPr>
            <a:xfrm>
              <a:off x="2028090" y="4054475"/>
              <a:ext cx="45719" cy="346075"/>
            </a:xfrm>
            <a:prstGeom prst="roundRect">
              <a:avLst>
                <a:gd name="adj" fmla="val 50000"/>
              </a:avLst>
            </a:prstGeom>
            <a:noFill/>
            <a:ln w="63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spAutoFit/>
            </a:bodyPr>
            <a:lstStyle/>
            <a:p>
              <a:pPr algn="ctr"/>
              <a:endParaRPr lang="zh-CN" altLang="en-US"/>
            </a:p>
          </p:txBody>
        </p:sp>
      </p:grpSp>
      <p:sp>
        <p:nvSpPr>
          <p:cNvPr id="34" name="文本框 33"/>
          <p:cNvSpPr txBox="1"/>
          <p:nvPr/>
        </p:nvSpPr>
        <p:spPr>
          <a:xfrm>
            <a:off x="1190180" y="1970844"/>
            <a:ext cx="1586268" cy="307777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r>
              <a:rPr lang="en-US" altLang="zh-CN" sz="2000" b="1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Code Bridge</a:t>
            </a:r>
            <a:endParaRPr lang="zh-CN" altLang="en-US" sz="2000" b="1" dirty="0">
              <a:solidFill>
                <a:schemeClr val="accent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5" name="文本框 34"/>
          <p:cNvSpPr txBox="1"/>
          <p:nvPr/>
        </p:nvSpPr>
        <p:spPr>
          <a:xfrm>
            <a:off x="942879" y="6037868"/>
            <a:ext cx="1205458" cy="177421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algn="r">
              <a:lnSpc>
                <a:spcPct val="120000"/>
              </a:lnSpc>
            </a:pPr>
            <a:r>
              <a:rPr lang="en-US" altLang="zh-CN" sz="1050" dirty="0">
                <a:solidFill>
                  <a:schemeClr val="bg2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By Future Pioneers</a:t>
            </a:r>
            <a:endParaRPr lang="zh-CN" altLang="en-US" sz="1050" dirty="0">
              <a:solidFill>
                <a:schemeClr val="bg2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37" name="组合 36"/>
          <p:cNvGrpSpPr/>
          <p:nvPr/>
        </p:nvGrpSpPr>
        <p:grpSpPr>
          <a:xfrm>
            <a:off x="5110159" y="3218859"/>
            <a:ext cx="4013200" cy="921411"/>
            <a:chOff x="5429473" y="3345859"/>
            <a:chExt cx="4013200" cy="921411"/>
          </a:xfrm>
        </p:grpSpPr>
        <p:sp>
          <p:nvSpPr>
            <p:cNvPr id="5" name="文本框 4"/>
            <p:cNvSpPr txBox="1"/>
            <p:nvPr/>
          </p:nvSpPr>
          <p:spPr>
            <a:xfrm>
              <a:off x="5429473" y="3345859"/>
              <a:ext cx="3352800" cy="676910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r>
                <a:rPr lang="zh-CN" altLang="en-US" sz="4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技术架构分析</a:t>
              </a:r>
            </a:p>
          </p:txBody>
        </p:sp>
        <p:sp>
          <p:nvSpPr>
            <p:cNvPr id="36" name="文本框 35"/>
            <p:cNvSpPr txBox="1"/>
            <p:nvPr/>
          </p:nvSpPr>
          <p:spPr>
            <a:xfrm>
              <a:off x="5429473" y="3990410"/>
              <a:ext cx="4013200" cy="276860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l"/>
              <a:r>
                <a:rPr lang="en-US" altLang="zh-CN" dirty="0">
                  <a:solidFill>
                    <a:schemeClr val="accent1"/>
                  </a:solidFill>
                  <a:latin typeface="+mj-lt"/>
                  <a:cs typeface="字魂59号-创粗黑" panose="00000500000000000000" pitchFamily="2" charset="-122"/>
                  <a:sym typeface="字魂59号-创粗黑" panose="00000500000000000000" pitchFamily="2" charset="-122"/>
                </a:rPr>
                <a:t>Technical Architecture Analysis</a:t>
              </a:r>
            </a:p>
          </p:txBody>
        </p:sp>
      </p:grpSp>
      <p:sp>
        <p:nvSpPr>
          <p:cNvPr id="93" name="文本框 92"/>
          <p:cNvSpPr txBox="1"/>
          <p:nvPr/>
        </p:nvSpPr>
        <p:spPr>
          <a:xfrm>
            <a:off x="11133558" y="4748701"/>
            <a:ext cx="468078" cy="276999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algn="r"/>
            <a:r>
              <a:rPr lang="en-US" altLang="zh-CN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2023</a:t>
            </a:r>
            <a:endParaRPr lang="zh-CN" altLang="en-US" dirty="0">
              <a:solidFill>
                <a:schemeClr val="tx1">
                  <a:lumMod val="85000"/>
                  <a:lumOff val="15000"/>
                </a:schemeClr>
              </a:solidFill>
              <a:latin typeface="+mn-ea"/>
            </a:endParaRPr>
          </a:p>
        </p:txBody>
      </p:sp>
      <p:sp>
        <p:nvSpPr>
          <p:cNvPr id="94" name="文本框 93"/>
          <p:cNvSpPr txBox="1"/>
          <p:nvPr/>
        </p:nvSpPr>
        <p:spPr>
          <a:xfrm>
            <a:off x="10949213" y="5840778"/>
            <a:ext cx="633187" cy="215444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algn="r"/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4</a:t>
            </a:r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月</a:t>
            </a:r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17</a:t>
            </a:r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号</a:t>
            </a:r>
          </a:p>
        </p:txBody>
      </p:sp>
      <p:grpSp>
        <p:nvGrpSpPr>
          <p:cNvPr id="10" name="组合 9"/>
          <p:cNvGrpSpPr/>
          <p:nvPr/>
        </p:nvGrpSpPr>
        <p:grpSpPr>
          <a:xfrm>
            <a:off x="11432380" y="5112624"/>
            <a:ext cx="73820" cy="611901"/>
            <a:chOff x="11432380" y="5112624"/>
            <a:chExt cx="73820" cy="611901"/>
          </a:xfrm>
        </p:grpSpPr>
        <p:cxnSp>
          <p:nvCxnSpPr>
            <p:cNvPr id="95" name="直接连接符 94"/>
            <p:cNvCxnSpPr/>
            <p:nvPr/>
          </p:nvCxnSpPr>
          <p:spPr>
            <a:xfrm>
              <a:off x="11506200" y="5112624"/>
              <a:ext cx="0" cy="611901"/>
            </a:xfrm>
            <a:prstGeom prst="line">
              <a:avLst/>
            </a:prstGeom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9" name="任意多边形 98"/>
            <p:cNvSpPr/>
            <p:nvPr/>
          </p:nvSpPr>
          <p:spPr>
            <a:xfrm rot="5400000">
              <a:off x="11432380" y="5650705"/>
              <a:ext cx="73819" cy="73819"/>
            </a:xfrm>
            <a:custGeom>
              <a:avLst/>
              <a:gdLst>
                <a:gd name="connsiteX0" fmla="*/ 180000 w 481467"/>
                <a:gd name="connsiteY0" fmla="*/ 0 h 346075"/>
                <a:gd name="connsiteX1" fmla="*/ 180000 w 481467"/>
                <a:gd name="connsiteY1" fmla="*/ 123825 h 346075"/>
                <a:gd name="connsiteX2" fmla="*/ 481467 w 481467"/>
                <a:gd name="connsiteY2" fmla="*/ 123825 h 346075"/>
                <a:gd name="connsiteX3" fmla="*/ 481467 w 481467"/>
                <a:gd name="connsiteY3" fmla="*/ 346075 h 346075"/>
                <a:gd name="connsiteX4" fmla="*/ 121467 w 481467"/>
                <a:gd name="connsiteY4" fmla="*/ 346075 h 346075"/>
                <a:gd name="connsiteX5" fmla="*/ 121467 w 481467"/>
                <a:gd name="connsiteY5" fmla="*/ 180000 h 346075"/>
                <a:gd name="connsiteX6" fmla="*/ 0 w 481467"/>
                <a:gd name="connsiteY6" fmla="*/ 180000 h 346075"/>
                <a:gd name="connsiteX7" fmla="*/ 180000 w 481467"/>
                <a:gd name="connsiteY7" fmla="*/ 0 h 346075"/>
                <a:gd name="connsiteX0-1" fmla="*/ 481467 w 572907"/>
                <a:gd name="connsiteY0-2" fmla="*/ 123825 h 346075"/>
                <a:gd name="connsiteX1-3" fmla="*/ 481467 w 572907"/>
                <a:gd name="connsiteY1-4" fmla="*/ 346075 h 346075"/>
                <a:gd name="connsiteX2-5" fmla="*/ 121467 w 572907"/>
                <a:gd name="connsiteY2-6" fmla="*/ 346075 h 346075"/>
                <a:gd name="connsiteX3-7" fmla="*/ 121467 w 572907"/>
                <a:gd name="connsiteY3-8" fmla="*/ 180000 h 346075"/>
                <a:gd name="connsiteX4-9" fmla="*/ 0 w 572907"/>
                <a:gd name="connsiteY4-10" fmla="*/ 180000 h 346075"/>
                <a:gd name="connsiteX5-11" fmla="*/ 180000 w 572907"/>
                <a:gd name="connsiteY5-12" fmla="*/ 0 h 346075"/>
                <a:gd name="connsiteX6-13" fmla="*/ 180000 w 572907"/>
                <a:gd name="connsiteY6-14" fmla="*/ 123825 h 346075"/>
                <a:gd name="connsiteX7-15" fmla="*/ 572907 w 572907"/>
                <a:gd name="connsiteY7-16" fmla="*/ 215265 h 346075"/>
                <a:gd name="connsiteX0-17" fmla="*/ 481467 w 572907"/>
                <a:gd name="connsiteY0-18" fmla="*/ 346075 h 346075"/>
                <a:gd name="connsiteX1-19" fmla="*/ 121467 w 572907"/>
                <a:gd name="connsiteY1-20" fmla="*/ 346075 h 346075"/>
                <a:gd name="connsiteX2-21" fmla="*/ 121467 w 572907"/>
                <a:gd name="connsiteY2-22" fmla="*/ 180000 h 346075"/>
                <a:gd name="connsiteX3-23" fmla="*/ 0 w 572907"/>
                <a:gd name="connsiteY3-24" fmla="*/ 180000 h 346075"/>
                <a:gd name="connsiteX4-25" fmla="*/ 180000 w 572907"/>
                <a:gd name="connsiteY4-26" fmla="*/ 0 h 346075"/>
                <a:gd name="connsiteX5-27" fmla="*/ 180000 w 572907"/>
                <a:gd name="connsiteY5-28" fmla="*/ 123825 h 346075"/>
                <a:gd name="connsiteX6-29" fmla="*/ 572907 w 572907"/>
                <a:gd name="connsiteY6-30" fmla="*/ 215265 h 346075"/>
                <a:gd name="connsiteX0-31" fmla="*/ 481467 w 481467"/>
                <a:gd name="connsiteY0-32" fmla="*/ 346075 h 346075"/>
                <a:gd name="connsiteX1-33" fmla="*/ 121467 w 481467"/>
                <a:gd name="connsiteY1-34" fmla="*/ 346075 h 346075"/>
                <a:gd name="connsiteX2-35" fmla="*/ 121467 w 481467"/>
                <a:gd name="connsiteY2-36" fmla="*/ 180000 h 346075"/>
                <a:gd name="connsiteX3-37" fmla="*/ 0 w 481467"/>
                <a:gd name="connsiteY3-38" fmla="*/ 180000 h 346075"/>
                <a:gd name="connsiteX4-39" fmla="*/ 180000 w 481467"/>
                <a:gd name="connsiteY4-40" fmla="*/ 0 h 346075"/>
                <a:gd name="connsiteX5-41" fmla="*/ 180000 w 481467"/>
                <a:gd name="connsiteY5-42" fmla="*/ 123825 h 346075"/>
                <a:gd name="connsiteX0-43" fmla="*/ 481467 w 481467"/>
                <a:gd name="connsiteY0-44" fmla="*/ 346075 h 346075"/>
                <a:gd name="connsiteX1-45" fmla="*/ 121467 w 481467"/>
                <a:gd name="connsiteY1-46" fmla="*/ 346075 h 346075"/>
                <a:gd name="connsiteX2-47" fmla="*/ 121467 w 481467"/>
                <a:gd name="connsiteY2-48" fmla="*/ 180000 h 346075"/>
                <a:gd name="connsiteX3-49" fmla="*/ 0 w 481467"/>
                <a:gd name="connsiteY3-50" fmla="*/ 180000 h 346075"/>
                <a:gd name="connsiteX4-51" fmla="*/ 180000 w 481467"/>
                <a:gd name="connsiteY4-52" fmla="*/ 0 h 346075"/>
                <a:gd name="connsiteX0-53" fmla="*/ 481467 w 481467"/>
                <a:gd name="connsiteY0-54" fmla="*/ 346075 h 346075"/>
                <a:gd name="connsiteX1-55" fmla="*/ 121467 w 481467"/>
                <a:gd name="connsiteY1-56" fmla="*/ 346075 h 346075"/>
                <a:gd name="connsiteX2-57" fmla="*/ 0 w 481467"/>
                <a:gd name="connsiteY2-58" fmla="*/ 180000 h 346075"/>
                <a:gd name="connsiteX3-59" fmla="*/ 180000 w 481467"/>
                <a:gd name="connsiteY3-60" fmla="*/ 0 h 346075"/>
                <a:gd name="connsiteX0-61" fmla="*/ 481467 w 481467"/>
                <a:gd name="connsiteY0-62" fmla="*/ 346075 h 346075"/>
                <a:gd name="connsiteX1-63" fmla="*/ 0 w 481467"/>
                <a:gd name="connsiteY1-64" fmla="*/ 180000 h 346075"/>
                <a:gd name="connsiteX2-65" fmla="*/ 180000 w 481467"/>
                <a:gd name="connsiteY2-66" fmla="*/ 0 h 346075"/>
                <a:gd name="connsiteX0-67" fmla="*/ 0 w 180000"/>
                <a:gd name="connsiteY0-68" fmla="*/ 180000 h 180000"/>
                <a:gd name="connsiteX1-69" fmla="*/ 180000 w 180000"/>
                <a:gd name="connsiteY1-70" fmla="*/ 0 h 180000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</a:cxnLst>
              <a:rect l="l" t="t" r="r" b="b"/>
              <a:pathLst>
                <a:path w="180000" h="180000">
                  <a:moveTo>
                    <a:pt x="0" y="180000"/>
                  </a:moveTo>
                  <a:cubicBezTo>
                    <a:pt x="0" y="80589"/>
                    <a:pt x="80589" y="0"/>
                    <a:pt x="180000" y="0"/>
                  </a:cubicBezTo>
                </a:path>
              </a:pathLst>
            </a:custGeom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wrap="square" rtlCol="0" anchor="ctr">
              <a:spAutoFit/>
            </a:bodyPr>
            <a:lstStyle/>
            <a:p>
              <a:pPr algn="ctr"/>
              <a:endParaRPr lang="zh-CN" altLang="en-US"/>
            </a:p>
          </p:txBody>
        </p:sp>
      </p:grp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C9F754DE-2CAD-44b6-B708-469DEB6407EB-1" descr="wpsoffic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5365" y="2032000"/>
            <a:ext cx="10401935" cy="3337560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616992" y="340149"/>
            <a:ext cx="1422400" cy="430530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r>
              <a:rPr lang="zh-CN" altLang="en-US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系统特点</a:t>
            </a: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矩形 5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70000"/>
                  <a:lumOff val="30000"/>
                </a:schemeClr>
              </a:gs>
              <a:gs pos="100000">
                <a:schemeClr val="accent6">
                  <a:lumMod val="70000"/>
                  <a:lumOff val="30000"/>
                </a:schemeClr>
              </a:gs>
            </a:gsLst>
            <a:lin ang="2700000" scaled="1"/>
            <a:tileRect/>
          </a:gra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spAutoFit/>
          </a:bodyPr>
          <a:lstStyle/>
          <a:p>
            <a:pPr algn="ctr"/>
            <a:endParaRPr lang="zh-CN" altLang="en-US" dirty="0"/>
          </a:p>
        </p:txBody>
      </p:sp>
      <p:sp>
        <p:nvSpPr>
          <p:cNvPr id="2" name="文本框 1"/>
          <p:cNvSpPr txBox="1"/>
          <p:nvPr/>
        </p:nvSpPr>
        <p:spPr>
          <a:xfrm>
            <a:off x="616992" y="340149"/>
            <a:ext cx="1778000" cy="430530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r>
              <a:rPr lang="zh-CN" altLang="en-US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技术栈选择</a:t>
            </a:r>
          </a:p>
        </p:txBody>
      </p:sp>
      <p:sp>
        <p:nvSpPr>
          <p:cNvPr id="44" name="文本框 43"/>
          <p:cNvSpPr txBox="1"/>
          <p:nvPr/>
        </p:nvSpPr>
        <p:spPr>
          <a:xfrm>
            <a:off x="603250" y="1151480"/>
            <a:ext cx="2794000" cy="307340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r>
              <a: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根据系统特点选择技术栈</a:t>
            </a:r>
          </a:p>
        </p:txBody>
      </p:sp>
      <p:sp>
        <p:nvSpPr>
          <p:cNvPr id="420" name="文本框 419"/>
          <p:cNvSpPr txBox="1"/>
          <p:nvPr/>
        </p:nvSpPr>
        <p:spPr>
          <a:xfrm>
            <a:off x="10668688" y="6005379"/>
            <a:ext cx="913712" cy="135165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algn="r">
              <a:lnSpc>
                <a:spcPct val="120000"/>
              </a:lnSpc>
            </a:pPr>
            <a:r>
              <a:rPr lang="en-US" altLang="zh-CN" sz="800" dirty="0">
                <a:solidFill>
                  <a:schemeClr val="bg2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By Future Pioneers</a:t>
            </a:r>
            <a:endParaRPr lang="zh-CN" altLang="en-US" sz="800" dirty="0">
              <a:solidFill>
                <a:schemeClr val="bg2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1" name="圆角矩形 30"/>
          <p:cNvSpPr/>
          <p:nvPr/>
        </p:nvSpPr>
        <p:spPr>
          <a:xfrm>
            <a:off x="609600" y="2016284"/>
            <a:ext cx="3189582" cy="3133507"/>
          </a:xfrm>
          <a:prstGeom prst="roundRect">
            <a:avLst>
              <a:gd name="adj" fmla="val 7403"/>
            </a:avLst>
          </a:prstGeom>
          <a:gradFill>
            <a:gsLst>
              <a:gs pos="0">
                <a:schemeClr val="accent1">
                  <a:lumMod val="80000"/>
                  <a:lumOff val="20000"/>
                </a:schemeClr>
              </a:gs>
              <a:gs pos="100000">
                <a:schemeClr val="accent1"/>
              </a:gs>
            </a:gsLst>
            <a:path path="circle">
              <a:fillToRect r="100000" b="100000"/>
            </a:path>
          </a:gradFill>
          <a:ln>
            <a:noFill/>
          </a:ln>
          <a:effectLst>
            <a:outerShdw blurRad="317500" dist="114300" dir="5400000" sx="98000" sy="98000" algn="t" rotWithShape="0">
              <a:schemeClr val="accent1">
                <a:alpha val="57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algn="ctr"/>
            <a:endParaRPr lang="zh-CN" altLang="en-US" dirty="0"/>
          </a:p>
        </p:txBody>
      </p:sp>
      <p:sp>
        <p:nvSpPr>
          <p:cNvPr id="73" name="圆角矩形 72"/>
          <p:cNvSpPr/>
          <p:nvPr/>
        </p:nvSpPr>
        <p:spPr>
          <a:xfrm>
            <a:off x="8392818" y="2016284"/>
            <a:ext cx="3189582" cy="3133507"/>
          </a:xfrm>
          <a:prstGeom prst="roundRect">
            <a:avLst>
              <a:gd name="adj" fmla="val 7403"/>
            </a:avLst>
          </a:prstGeom>
          <a:gradFill>
            <a:gsLst>
              <a:gs pos="0">
                <a:schemeClr val="accent3">
                  <a:lumMod val="80000"/>
                  <a:lumOff val="20000"/>
                </a:schemeClr>
              </a:gs>
              <a:gs pos="100000">
                <a:schemeClr val="accent3"/>
              </a:gs>
            </a:gsLst>
            <a:path path="circle">
              <a:fillToRect r="100000" b="100000"/>
            </a:path>
          </a:gradFill>
          <a:ln>
            <a:noFill/>
          </a:ln>
          <a:effectLst>
            <a:outerShdw blurRad="317500" dist="114300" dir="5400000" sx="98000" sy="98000" algn="t" rotWithShape="0">
              <a:schemeClr val="accent3">
                <a:alpha val="57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algn="ctr"/>
            <a:endParaRPr lang="zh-CN" altLang="en-US"/>
          </a:p>
        </p:txBody>
      </p:sp>
      <p:sp>
        <p:nvSpPr>
          <p:cNvPr id="119" name="文本框 118"/>
          <p:cNvSpPr txBox="1"/>
          <p:nvPr/>
        </p:nvSpPr>
        <p:spPr>
          <a:xfrm>
            <a:off x="9467547" y="2326328"/>
            <a:ext cx="1040130" cy="276860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>
            <a:defPPr>
              <a:defRPr lang="zh-CN"/>
            </a:defPPr>
            <a:lvl1pPr>
              <a:defRPr>
                <a:solidFill>
                  <a:schemeClr val="accent1"/>
                </a:solidFill>
                <a:latin typeface="OPPOSans B" panose="00020600040101010101" pitchFamily="18" charset="-122"/>
                <a:ea typeface="OPPOSans B" panose="00020600040101010101" pitchFamily="18" charset="-122"/>
              </a:defRPr>
            </a:lvl1pPr>
          </a:lstStyle>
          <a:p>
            <a:pPr algn="ctr"/>
            <a:r>
              <a:rPr lang="en-US" altLang="zh-CN" dirty="0">
                <a:gradFill flip="none" rotWithShape="1">
                  <a:gsLst>
                    <a:gs pos="0">
                      <a:schemeClr val="bg1"/>
                    </a:gs>
                    <a:gs pos="100000">
                      <a:schemeClr val="bg1">
                        <a:alpha val="0"/>
                      </a:schemeClr>
                    </a:gs>
                  </a:gsLst>
                  <a:lin ang="5400000" scaled="1"/>
                  <a:tileRect/>
                </a:gradFill>
                <a:latin typeface="微软雅黑" panose="020B0503020204020204" pitchFamily="34" charset="-122"/>
                <a:ea typeface="微软雅黑" panose="020B0503020204020204" pitchFamily="34" charset="-122"/>
              </a:rPr>
              <a:t>Database</a:t>
            </a:r>
          </a:p>
        </p:txBody>
      </p:sp>
      <p:sp>
        <p:nvSpPr>
          <p:cNvPr id="101" name="文本框 100"/>
          <p:cNvSpPr txBox="1"/>
          <p:nvPr/>
        </p:nvSpPr>
        <p:spPr>
          <a:xfrm>
            <a:off x="1662101" y="2326328"/>
            <a:ext cx="1084580" cy="276860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>
            <a:defPPr>
              <a:defRPr lang="zh-CN"/>
            </a:defPPr>
            <a:lvl1pPr algn="ctr">
              <a:defRPr sz="1000">
                <a:solidFill>
                  <a:schemeClr val="tx1">
                    <a:lumMod val="85000"/>
                    <a:lumOff val="15000"/>
                  </a:schemeClr>
                </a:solidFill>
                <a:latin typeface="OPPOSans B" panose="00020600040101010101" pitchFamily="18" charset="-122"/>
                <a:ea typeface="OPPOSans B" panose="00020600040101010101" pitchFamily="18" charset="-122"/>
              </a:defRPr>
            </a:lvl1pPr>
          </a:lstStyle>
          <a:p>
            <a:r>
              <a:rPr lang="en-US" altLang="zh-CN" sz="1800" dirty="0">
                <a:gradFill flip="none" rotWithShape="1">
                  <a:gsLst>
                    <a:gs pos="0">
                      <a:schemeClr val="bg1"/>
                    </a:gs>
                    <a:gs pos="100000">
                      <a:schemeClr val="bg1">
                        <a:alpha val="0"/>
                      </a:schemeClr>
                    </a:gs>
                  </a:gsLst>
                  <a:lin ang="5400000" scaled="1"/>
                  <a:tileRect/>
                </a:gradFill>
                <a:latin typeface="微软雅黑" panose="020B0503020204020204" pitchFamily="34" charset="-122"/>
                <a:ea typeface="微软雅黑" panose="020B0503020204020204" pitchFamily="34" charset="-122"/>
              </a:rPr>
              <a:t>Back-End</a:t>
            </a:r>
          </a:p>
        </p:txBody>
      </p:sp>
      <p:sp>
        <p:nvSpPr>
          <p:cNvPr id="72" name="圆角矩形 71"/>
          <p:cNvSpPr/>
          <p:nvPr/>
        </p:nvSpPr>
        <p:spPr>
          <a:xfrm>
            <a:off x="4501209" y="2016284"/>
            <a:ext cx="3189582" cy="3133507"/>
          </a:xfrm>
          <a:prstGeom prst="roundRect">
            <a:avLst>
              <a:gd name="adj" fmla="val 7403"/>
            </a:avLst>
          </a:prstGeom>
          <a:gradFill>
            <a:gsLst>
              <a:gs pos="0">
                <a:schemeClr val="accent2">
                  <a:lumMod val="80000"/>
                  <a:lumOff val="20000"/>
                </a:schemeClr>
              </a:gs>
              <a:gs pos="100000">
                <a:schemeClr val="accent2"/>
              </a:gs>
            </a:gsLst>
            <a:path path="circle">
              <a:fillToRect r="100000" b="100000"/>
            </a:path>
          </a:gradFill>
          <a:ln>
            <a:noFill/>
          </a:ln>
          <a:effectLst>
            <a:outerShdw blurRad="317500" dist="114300" dir="5400000" sx="98000" sy="98000" algn="t" rotWithShape="0">
              <a:schemeClr val="accent2">
                <a:alpha val="57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algn="ctr"/>
            <a:endParaRPr lang="zh-CN" altLang="en-US" dirty="0"/>
          </a:p>
        </p:txBody>
      </p:sp>
      <p:sp>
        <p:nvSpPr>
          <p:cNvPr id="108" name="文本框 107"/>
          <p:cNvSpPr txBox="1"/>
          <p:nvPr/>
        </p:nvSpPr>
        <p:spPr>
          <a:xfrm>
            <a:off x="5536884" y="2326328"/>
            <a:ext cx="1118235" cy="276860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>
            <a:defPPr>
              <a:defRPr lang="zh-CN"/>
            </a:defPPr>
            <a:lvl1pPr algn="ctr">
              <a:defRPr sz="1000">
                <a:solidFill>
                  <a:schemeClr val="tx1">
                    <a:lumMod val="85000"/>
                    <a:lumOff val="15000"/>
                  </a:schemeClr>
                </a:solidFill>
                <a:latin typeface="OPPOSans B" panose="00020600040101010101" pitchFamily="18" charset="-122"/>
                <a:ea typeface="OPPOSans B" panose="00020600040101010101" pitchFamily="18" charset="-122"/>
              </a:defRPr>
            </a:lvl1pPr>
          </a:lstStyle>
          <a:p>
            <a:r>
              <a:rPr lang="en-US" altLang="zh-CN" sz="1800" dirty="0">
                <a:gradFill flip="none" rotWithShape="1">
                  <a:gsLst>
                    <a:gs pos="0">
                      <a:schemeClr val="bg1"/>
                    </a:gs>
                    <a:gs pos="100000">
                      <a:schemeClr val="bg1">
                        <a:alpha val="0"/>
                      </a:schemeClr>
                    </a:gs>
                  </a:gsLst>
                  <a:lin ang="5400000" scaled="1"/>
                  <a:tileRect/>
                </a:gradFill>
                <a:latin typeface="微软雅黑" panose="020B0503020204020204" pitchFamily="34" charset="-122"/>
                <a:ea typeface="微软雅黑" panose="020B0503020204020204" pitchFamily="34" charset="-122"/>
              </a:rPr>
              <a:t>Front-End</a:t>
            </a:r>
          </a:p>
        </p:txBody>
      </p:sp>
      <p:sp>
        <p:nvSpPr>
          <p:cNvPr id="105" name="文本框 104"/>
          <p:cNvSpPr txBox="1"/>
          <p:nvPr/>
        </p:nvSpPr>
        <p:spPr>
          <a:xfrm>
            <a:off x="5791200" y="2464210"/>
            <a:ext cx="609600" cy="368935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>
            <a:defPPr>
              <a:defRPr lang="zh-CN"/>
            </a:defPPr>
            <a:lvl1pPr>
              <a:defRPr>
                <a:solidFill>
                  <a:schemeClr val="accent1"/>
                </a:solidFill>
                <a:latin typeface="OPPOSans B" panose="00020600040101010101" pitchFamily="18" charset="-122"/>
                <a:ea typeface="OPPOSans B" panose="00020600040101010101" pitchFamily="18" charset="-122"/>
              </a:defRPr>
            </a:lvl1pPr>
          </a:lstStyle>
          <a:p>
            <a:pPr algn="ctr"/>
            <a:r>
              <a:rPr lang="zh-CN" altLang="en-US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前端</a:t>
            </a:r>
          </a:p>
        </p:txBody>
      </p:sp>
      <p:sp>
        <p:nvSpPr>
          <p:cNvPr id="106" name="文本框 105"/>
          <p:cNvSpPr txBox="1"/>
          <p:nvPr/>
        </p:nvSpPr>
        <p:spPr>
          <a:xfrm>
            <a:off x="4957502" y="3266361"/>
            <a:ext cx="2276996" cy="923290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125000"/>
              </a:lnSpc>
            </a:pPr>
            <a:r>
              <a:rPr lang="zh-CN" altLang="en-US" sz="1600" dirty="0">
                <a:solidFill>
                  <a:schemeClr val="bg1"/>
                </a:solidFill>
              </a:rPr>
              <a:t>采用</a:t>
            </a:r>
            <a:r>
              <a:rPr lang="en-US" altLang="zh-CN" sz="1600" dirty="0">
                <a:solidFill>
                  <a:schemeClr val="bg1"/>
                </a:solidFill>
              </a:rPr>
              <a:t>BootStrap</a:t>
            </a:r>
            <a:r>
              <a:rPr lang="zh-CN" altLang="en-US" sz="1600" dirty="0">
                <a:solidFill>
                  <a:schemeClr val="bg1"/>
                </a:solidFill>
              </a:rPr>
              <a:t>负责页面整体设计，采用</a:t>
            </a:r>
            <a:r>
              <a:rPr lang="en-US" altLang="zh-CN" sz="1600" dirty="0">
                <a:solidFill>
                  <a:schemeClr val="bg1"/>
                </a:solidFill>
              </a:rPr>
              <a:t>Vue</a:t>
            </a:r>
            <a:r>
              <a:rPr lang="zh-CN" altLang="en-US" sz="1600" dirty="0">
                <a:solidFill>
                  <a:schemeClr val="bg1"/>
                </a:solidFill>
              </a:rPr>
              <a:t>负责页面动态设计</a:t>
            </a:r>
          </a:p>
        </p:txBody>
      </p:sp>
      <p:sp>
        <p:nvSpPr>
          <p:cNvPr id="116" name="文本框 115"/>
          <p:cNvSpPr txBox="1"/>
          <p:nvPr/>
        </p:nvSpPr>
        <p:spPr>
          <a:xfrm>
            <a:off x="9530410" y="2464210"/>
            <a:ext cx="914400" cy="368935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>
            <a:defPPr>
              <a:defRPr lang="zh-CN"/>
            </a:defPPr>
            <a:lvl1pPr>
              <a:defRPr>
                <a:solidFill>
                  <a:schemeClr val="accent1"/>
                </a:solidFill>
                <a:latin typeface="OPPOSans B" panose="00020600040101010101" pitchFamily="18" charset="-122"/>
                <a:ea typeface="OPPOSans B" panose="00020600040101010101" pitchFamily="18" charset="-122"/>
              </a:defRPr>
            </a:lvl1pPr>
          </a:lstStyle>
          <a:p>
            <a:pPr algn="ctr"/>
            <a:r>
              <a:rPr lang="zh-CN" altLang="en-US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数据库</a:t>
            </a:r>
          </a:p>
        </p:txBody>
      </p:sp>
      <p:sp>
        <p:nvSpPr>
          <p:cNvPr id="117" name="文本框 116"/>
          <p:cNvSpPr txBox="1"/>
          <p:nvPr/>
        </p:nvSpPr>
        <p:spPr>
          <a:xfrm>
            <a:off x="8849111" y="3266361"/>
            <a:ext cx="2276996" cy="1846580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125000"/>
              </a:lnSpc>
            </a:pPr>
            <a:r>
              <a:rPr lang="zh-CN" altLang="en-US" sz="1600" dirty="0">
                <a:solidFill>
                  <a:schemeClr val="bg1"/>
                </a:solidFill>
              </a:rPr>
              <a:t>采用</a:t>
            </a:r>
            <a:r>
              <a:rPr lang="en-US" altLang="zh-CN" sz="1600" dirty="0">
                <a:solidFill>
                  <a:schemeClr val="bg1"/>
                </a:solidFill>
              </a:rPr>
              <a:t>MySQL</a:t>
            </a:r>
            <a:r>
              <a:rPr lang="zh-CN" altLang="en-US" sz="1600" dirty="0">
                <a:solidFill>
                  <a:schemeClr val="bg1"/>
                </a:solidFill>
              </a:rPr>
              <a:t>使用数据持久化存储，采用</a:t>
            </a:r>
            <a:r>
              <a:rPr lang="en-US" altLang="zh-CN" sz="1600" dirty="0">
                <a:solidFill>
                  <a:schemeClr val="bg1"/>
                </a:solidFill>
              </a:rPr>
              <a:t>MyBatis</a:t>
            </a:r>
            <a:r>
              <a:rPr lang="zh-CN" altLang="en-US" sz="1600" dirty="0">
                <a:solidFill>
                  <a:schemeClr val="bg1"/>
                </a:solidFill>
              </a:rPr>
              <a:t>作为数据连接技术、</a:t>
            </a:r>
            <a:r>
              <a:rPr lang="en-US" altLang="zh-CN" sz="1600" dirty="0">
                <a:solidFill>
                  <a:schemeClr val="bg1"/>
                </a:solidFill>
              </a:rPr>
              <a:t>Druid</a:t>
            </a:r>
            <a:r>
              <a:rPr lang="zh-CN" altLang="en-US" sz="1600" dirty="0">
                <a:solidFill>
                  <a:schemeClr val="bg1"/>
                </a:solidFill>
              </a:rPr>
              <a:t>提供连接池。</a:t>
            </a:r>
          </a:p>
          <a:p>
            <a:pPr algn="ctr">
              <a:lnSpc>
                <a:spcPct val="125000"/>
              </a:lnSpc>
            </a:pPr>
            <a:r>
              <a:rPr lang="zh-CN" altLang="en-US" sz="1600" dirty="0">
                <a:solidFill>
                  <a:schemeClr val="bg1"/>
                </a:solidFill>
              </a:rPr>
              <a:t>采用</a:t>
            </a:r>
            <a:r>
              <a:rPr lang="en-US" altLang="zh-CN" sz="1600" dirty="0">
                <a:solidFill>
                  <a:schemeClr val="bg1"/>
                </a:solidFill>
              </a:rPr>
              <a:t>Redis</a:t>
            </a:r>
            <a:r>
              <a:rPr lang="zh-CN" altLang="en-US" sz="1600" dirty="0">
                <a:solidFill>
                  <a:schemeClr val="bg1"/>
                </a:solidFill>
              </a:rPr>
              <a:t>负责</a:t>
            </a:r>
            <a:r>
              <a:rPr lang="en-US" altLang="zh-CN" sz="1600" dirty="0">
                <a:solidFill>
                  <a:schemeClr val="bg1"/>
                </a:solidFill>
              </a:rPr>
              <a:t>Session</a:t>
            </a:r>
            <a:r>
              <a:rPr lang="zh-CN" altLang="en-US" sz="1600" dirty="0">
                <a:solidFill>
                  <a:schemeClr val="bg1"/>
                </a:solidFill>
              </a:rPr>
              <a:t>存储和数据缓存</a:t>
            </a:r>
          </a:p>
        </p:txBody>
      </p:sp>
      <p:sp>
        <p:nvSpPr>
          <p:cNvPr id="49" name="文本框 48"/>
          <p:cNvSpPr txBox="1"/>
          <p:nvPr/>
        </p:nvSpPr>
        <p:spPr>
          <a:xfrm>
            <a:off x="1899594" y="2464210"/>
            <a:ext cx="609600" cy="368935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>
            <a:defPPr>
              <a:defRPr lang="zh-CN"/>
            </a:defPPr>
            <a:lvl1pPr>
              <a:defRPr>
                <a:solidFill>
                  <a:schemeClr val="accent1"/>
                </a:solidFill>
                <a:latin typeface="OPPOSans B" panose="00020600040101010101" pitchFamily="18" charset="-122"/>
                <a:ea typeface="OPPOSans B" panose="00020600040101010101" pitchFamily="18" charset="-122"/>
              </a:defRPr>
            </a:lvl1pPr>
          </a:lstStyle>
          <a:p>
            <a:pPr algn="ctr"/>
            <a:r>
              <a:rPr lang="zh-CN" altLang="en-US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后端</a:t>
            </a:r>
          </a:p>
        </p:txBody>
      </p:sp>
      <p:sp>
        <p:nvSpPr>
          <p:cNvPr id="100" name="文本框 99"/>
          <p:cNvSpPr txBox="1"/>
          <p:nvPr/>
        </p:nvSpPr>
        <p:spPr>
          <a:xfrm>
            <a:off x="1065893" y="3266361"/>
            <a:ext cx="2276996" cy="1846580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125000"/>
              </a:lnSpc>
            </a:pPr>
            <a:r>
              <a:rPr lang="zh-CN" altLang="en-US" sz="1600" dirty="0">
                <a:solidFill>
                  <a:schemeClr val="bg1"/>
                </a:solidFill>
              </a:rPr>
              <a:t>主要语言采用</a:t>
            </a:r>
            <a:r>
              <a:rPr lang="en-US" altLang="zh-CN" sz="1600" dirty="0">
                <a:solidFill>
                  <a:schemeClr val="bg1"/>
                </a:solidFill>
              </a:rPr>
              <a:t>Java</a:t>
            </a:r>
            <a:r>
              <a:rPr lang="zh-CN" altLang="en-US" sz="1600" dirty="0">
                <a:solidFill>
                  <a:schemeClr val="bg1"/>
                </a:solidFill>
              </a:rPr>
              <a:t>，使用</a:t>
            </a:r>
            <a:r>
              <a:rPr lang="en-US" altLang="zh-CN" sz="1600" dirty="0">
                <a:solidFill>
                  <a:schemeClr val="bg1"/>
                </a:solidFill>
              </a:rPr>
              <a:t>Spring Cloud</a:t>
            </a:r>
            <a:r>
              <a:rPr lang="zh-CN" altLang="en-US" sz="1600" dirty="0">
                <a:solidFill>
                  <a:schemeClr val="bg1"/>
                </a:solidFill>
              </a:rPr>
              <a:t>技术实现分布式集群部署，</a:t>
            </a:r>
            <a:r>
              <a:rPr lang="en-US" altLang="zh-CN" sz="1600" dirty="0">
                <a:solidFill>
                  <a:schemeClr val="bg1"/>
                </a:solidFill>
              </a:rPr>
              <a:t>Spring Cloud Gateway</a:t>
            </a:r>
            <a:r>
              <a:rPr lang="zh-CN" altLang="en-US" sz="1600" dirty="0">
                <a:solidFill>
                  <a:schemeClr val="bg1"/>
                </a:solidFill>
              </a:rPr>
              <a:t>负责服务路由分发，使用</a:t>
            </a:r>
            <a:r>
              <a:rPr lang="en-US" altLang="zh-CN" sz="1600" dirty="0">
                <a:solidFill>
                  <a:schemeClr val="bg1"/>
                </a:solidFill>
              </a:rPr>
              <a:t>Nacos</a:t>
            </a:r>
            <a:r>
              <a:rPr lang="zh-CN" altLang="en-US" sz="1600" dirty="0">
                <a:solidFill>
                  <a:schemeClr val="bg1"/>
                </a:solidFill>
              </a:rPr>
              <a:t>负责服务注册与发现。</a:t>
            </a:r>
          </a:p>
        </p:txBody>
      </p:sp>
      <p:cxnSp>
        <p:nvCxnSpPr>
          <p:cNvPr id="56" name="直接连接符 55"/>
          <p:cNvCxnSpPr/>
          <p:nvPr/>
        </p:nvCxnSpPr>
        <p:spPr>
          <a:xfrm flipH="1">
            <a:off x="2127055" y="2929410"/>
            <a:ext cx="154673" cy="154674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直接连接符 74"/>
          <p:cNvCxnSpPr/>
          <p:nvPr/>
        </p:nvCxnSpPr>
        <p:spPr>
          <a:xfrm flipH="1">
            <a:off x="6018664" y="2929410"/>
            <a:ext cx="154673" cy="154674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直接连接符 75"/>
          <p:cNvCxnSpPr/>
          <p:nvPr/>
        </p:nvCxnSpPr>
        <p:spPr>
          <a:xfrm flipH="1">
            <a:off x="9910273" y="2929410"/>
            <a:ext cx="154673" cy="154674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椭圆 37"/>
          <p:cNvSpPr/>
          <p:nvPr/>
        </p:nvSpPr>
        <p:spPr>
          <a:xfrm>
            <a:off x="755709" y="4829175"/>
            <a:ext cx="174508" cy="174508"/>
          </a:xfrm>
          <a:prstGeom prst="ellipse">
            <a:avLst/>
          </a:prstGeom>
          <a:noFill/>
          <a:ln w="9525" cap="rnd">
            <a:solidFill>
              <a:schemeClr val="bg1"/>
            </a:solidFill>
            <a:prstDash val="solid"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algn="ctr"/>
            <a:endParaRPr lang="zh-CN" altLang="en-US"/>
          </a:p>
        </p:txBody>
      </p:sp>
      <p:sp>
        <p:nvSpPr>
          <p:cNvPr id="79" name="椭圆 78"/>
          <p:cNvSpPr/>
          <p:nvPr/>
        </p:nvSpPr>
        <p:spPr>
          <a:xfrm>
            <a:off x="4647317" y="4829175"/>
            <a:ext cx="174508" cy="174508"/>
          </a:xfrm>
          <a:prstGeom prst="ellipse">
            <a:avLst/>
          </a:prstGeom>
          <a:noFill/>
          <a:ln w="9525" cap="rnd">
            <a:solidFill>
              <a:schemeClr val="bg1"/>
            </a:solidFill>
            <a:prstDash val="solid"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algn="ctr"/>
            <a:endParaRPr lang="zh-CN" altLang="en-US"/>
          </a:p>
        </p:txBody>
      </p:sp>
      <p:sp>
        <p:nvSpPr>
          <p:cNvPr id="80" name="椭圆 79"/>
          <p:cNvSpPr/>
          <p:nvPr/>
        </p:nvSpPr>
        <p:spPr>
          <a:xfrm>
            <a:off x="8538926" y="4829175"/>
            <a:ext cx="174508" cy="174508"/>
          </a:xfrm>
          <a:prstGeom prst="ellipse">
            <a:avLst/>
          </a:prstGeom>
          <a:noFill/>
          <a:ln w="9525" cap="rnd">
            <a:solidFill>
              <a:schemeClr val="bg1"/>
            </a:solidFill>
            <a:prstDash val="solid"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GUIDESSETTING" val="{&quot;Id&quot;:&quot;ac114957-c432-495c-96fe-f6fa192e412d&quot;,&quot;Name&quot;:&quot;4&quot;,&quot;Kind&quot;:&quot;Custom&quot;,&quot;OldGuidesSetting&quot;:{&quot;HeaderHeight&quot;:7.0,&quot;FooterHeight&quot;:5.0,&quot;SideMargin&quot;:5.0,&quot;TopMargin&quot;:4.0,&quot;BottomMargin&quot;:4.0,&quot;IntervalMargin&quot;:3.0}}"/>
  <p:tag name="KSO_WPP_MARK_KEY" val="94c4c44b-dfc7-4ccb-bdb6-78ab73cc233e"/>
</p:tagLst>
</file>

<file path=ppt/theme/theme1.xml><?xml version="1.0" encoding="utf-8"?>
<a:theme xmlns:a="http://schemas.openxmlformats.org/drawingml/2006/main" name="主题1">
  <a:themeElements>
    <a:clrScheme name="稿定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F2FEC"/>
      </a:accent1>
      <a:accent2>
        <a:srgbClr val="6399F4"/>
      </a:accent2>
      <a:accent3>
        <a:srgbClr val="5E60F4"/>
      </a:accent3>
      <a:accent4>
        <a:srgbClr val="8393F7"/>
      </a:accent4>
      <a:accent5>
        <a:srgbClr val="E1E2E9"/>
      </a:accent5>
      <a:accent6>
        <a:srgbClr val="CED6EB"/>
      </a:accent6>
      <a:hlink>
        <a:srgbClr val="0563C1"/>
      </a:hlink>
      <a:folHlink>
        <a:srgbClr val="954F72"/>
      </a:folHlink>
    </a:clrScheme>
    <a:fontScheme name="OPs">
      <a:majorFont>
        <a:latin typeface="Arial Black"/>
        <a:ea typeface="微软雅黑"/>
        <a:cs typeface=""/>
      </a:majorFont>
      <a:minorFont>
        <a:latin typeface="Arial"/>
        <a:ea typeface="微软雅黑 Light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s:customData xmlns="http://www.wps.cn/officeDocument/2013/wpsCustomData" xmlns:s="http://www.wps.cn/officeDocument/2013/wpsCustomData">
  <extobjs>
    <extobj name="C9F754DE-2CAD-44b6-B708-469DEB6407EB-1">
      <extobjdata type="C9F754DE-2CAD-44b6-B708-469DEB6407EB" data="ewoJIkZpbGVJZCIgOiAiMjI3OTQ1MDk4ODU4IiwKCSJHcm91cElkIiA6ICI4MDM1NTkwMjciLAoJIkltYWdlIiA6ICJpVkJPUncwS0dnb0FBQUFOU1VoRVVnQUFCUVFBQUFHY0NBWUFBQUNQNUsybUFBQUFDWEJJV1hNQUFBc1RBQUFMRXdFQW1wd1lBQUFnQUVsRVFWUjRuT3pkZDN4VDlmb0g4RTlHbXpZTlRSY0ZDZ1hLaGhZb3lpaWdLRGdaaW9wZUJNZFBRQUZGNFlLQzdDRWdteW9pV3BZWFphb3NSWkNsc2hFb3MwQUJnUTdvWG1uVG1mWDdvemZuTm0yU0ptM2FGUHA1djE1OUtja1ozK3h6bnZOOG4wZGtNQmdNSUNJaUlpSWlJaUlpb2xwQjdPd0JFQkVSRVJFUkVSRVJVZlZoUUpDSWlJaUlpSWlJaUtnV1lVQ1FpSWlJaUlpSWlJaW9GbUZBa0lpSWlJaUlpSWlJcUJaaFFKQ0lpSWlJaUlpSWlLZ1dZVUNRaUlpSWlJaUlpSWlvRm1GQWtJaUlpSWlJaUlpSXFCWmhRSkNJaUlpSWlJaUlpS2dXWVVDUWlJaUlpSWlJaUlpb0ZtRkFrSWlJaUlpSWlJaUlxQlpoUUpDSWlJaUlpSWlJaUtnV1lVQ1FpSWlJaUlpSWlJaW9GbUZBa0lpSWlJaUlpSWlJcUJaaFFKQ0lpSWlJaUlpSWlLZ1dZVUNRaUlpSWlJaUlpSWlvRm1GQWtJaUlpSWlJaUlpSXFCWmhRSkNJaUlpSWlJaUlpS2dXWVVDUWlJaUlpSWlJaUlpb0ZtRkFrSWlJaUlpSWlJaUlxQlpoUUpDSWlJaUlpSWlJaUtnV1lVQ1FpSWlJaUlpSWlJaW9GbUZBa0lpSWlJaUlpSWlJcUJaaFFKQ0lpSWlJaUlpSWlLZ1dZVUNRaUlpSWlJaUlpSWlvRm1GQWtJaUlpSWlJaUlpSXFCWmhRSkNJaUlpSWlJaUlpS2dXWVVDUWlJaUlpSWlJaUlpb0ZtRkFrSWlJaUlpSWlJaUlxQlpoUUpDSWlJaUlpSWlJaUtnV2tUcDdBRVJFVkR2ZHpVMUJycmJRNmpKQkh2N3drTXFFZitkcUMzRTNOOFhxT2g1U0dZSTgvTG12aDJCZmplVys4SFNSVzEyZmlJaUlpSWpzeDRBZ0VSRTV4YnJiZitLcUt0N3FNbk03REVhSU1sRDQ5OTNjRk15NHZNM3FPc0hLUU16ck1KajdlZ2oycFpDNjRldk93eGtVSkNJaUlpSnlNQVlFaVlpb1d0M05UYkVwdUFRQStib2lxTFVGSnY4dWo4NmdOMW5IZUJ2MzllRHN5L2plVUdzTDhIZjZiVHhUdjMyNTJ5RWlJaUlpSXRzeElFaEVSRTdWMmpQQTRuMHlzUlJhdmM3azM5YVdCNEJBdVkvSk9zYmJEREJZWFkvN3FqbjdLcW0rbTlMcStrUkVSRVJFWkQrUndXQ3dmblJQUkVSVUJkVGFBcXVCSUtxOUZsN2ZqUnZaQ1FES1RrTW1JaUlpSXFMS1k1ZGhJaUlpSWlJaUlpS2lXb1FCUVNJaUlpSWlJaUlpb2xxRUFVRWlJaUlpSWlJaUlxSmFoRTFGaUlpb1dobTdET3NNZWdUS2ZUQzB5V1BPSGhJUkVSRVJFVkd0d29BZ0VSRlZxMXh0SWE2cTRnR2czSzYxVkRzMWx2dENCQkVrSWpFOHBESm5ENGVJaUlpSTZLSERnQ0FSRVJIVktFT2JQQWFwV0FLRjFNM1pReUVpSWlJaWVpaXhoaUFSRVJFUkVSRVJFVkV0d29BZ0VSRVJFUkVSRVJGUkxjS0FJQkVSRVJFUkVSRVJVUzNDR29KRVJFUlVvMnlPUFk3NHZBeElSR0tNYU40YlFSNyt6aDRTRVJFUkVkRkRoUUZCSWlKNklPbTBPaVRkUzBCV2VnWUtDd3FoMSttY1BhUmFUU3lSUU9ZbWc1ZXZEK28zQ29CRUtxbnd0dUx5MG5Fak93RkFjVmZxaWtqNmNSdHVUcDhLOXlaTjRCbjZDT3IyN3crZko1NEVSS0lLajR1SWlJaUk2R0hCZ0NBUkVUMXdzck5VaUxseEczWDkvQkRTTGhnS2hRSVNTY1VEVUZSNU9wME9hclVhQ1FrSnVCcDVDVTFiTjRlbmw5SnA0MUYyQzBQQTBEZVFmZWtTa25mdFFPS1BXK0g5Mk9Ob01Yc09QRnEyY3RxNGlJaUlpSWhxQXBIQllEQTRleEJFUkZSNzVHb0xjVGMzQmZtNklzakVValNXKzltMWZuYVdDckUzYmlNa0pBVGUzdDVWTkVxcWpNek1URVJGUmFGSkJZT0NDNi92RmpJRTUzWVlqQkJsWUtYR295OHFRc0wzR3hBVHZoeDZUUkVlMmJrYml1Q1FTbTJUaUlpSWlPaEJ4cVlpUkVSVXJUeWtNb1FvQTlIV3M2SGR3VUNkVm9jWUJnTnJQRzl2YjRTRWhDRG14bTNvdE02ZnlpMTJkVVdqZDk5RGw0T0hJZlgwUk5SNzcwS1RtZW5zWVJFUkVSRVJPUTBEZ2tSRTlNQkl1cGVBdW41K0RBWStBTHk5dlZIWHp3OUo5eEtjUFJTQkxDQUE3YjcrRmdVSjkzSC9QOTg1ZXpoRVJFUkVSRTdEZ0NBUkVUMHdzdEl6RUJBUTRPeGhrSTBDQWdLZ3lxaFptWGhlM2JyQnUwZFBKUDM4RXd4NnZiT0hRMFJFUkVUa0ZBd0lFaEZSdGNyVkZpSktGWS9yMmZjUmw1ZG0xN3FGQllWUUtCUlZOREp5TklWQ2dZTDhmR2NQbzR4Nkw3Mk1nbnZ4VUYrNzZ1eWhFQkVSRVJFNUJic01FeEZSdGJxYm00SVpsN2NCQUZwN0JtQnkyNEUycjZ2WDZkaE4rQUVpa1VpZzE5VzhMRHpQUng0QkFPVGZ2bzA2SWUyZFBCb2lJaUlpb3VySGdDQVJFUkhWS0VPYjlFU2hYZ3QzaVN1Q1BQd2R2bjIzUnNWZGkvTmk3anA4MjBSRVJFUkVEd0lHQkltSWlLaEdhU3ozZzFRc2dVTHFWaVhiRjd1NVFhcFVRc3RPdzBSRVJFUlVTN0dHSUJFUkVkVTZJb2tFaGhvNG5abUlpSWlJcURvd1E1Q0lpSWhxSDVFSUJyMnVTamF0MVdvUkd4dUwxTlJVNU9mblE2ZXJtdjBRRVJFUjFYUVNpUVR1N3U2b1c3Y3VtalJwQXFtVVlhaWFncThFRVJFUjFTaHhlV2ttTlFROXBES0g3ME5mVUFpeG0rT25KR2RrWk9EYXRXdnc5ZlZGMjdadG9WQW8yQWlIaUlpSWFpMmRUZ2UxV28yRWhBU2NQbjBhN2RxMWc0K1BqN09IUldCQWtJaUlpR3FZemJFbmNDTTdBUUF3dDhOZ2hDZ0RIYnA5dlVZRFhhNGFMbDdlRHQxdVJrWUdybDY5aXBDUUVIaDdPM2JiUkVSRVJBOGlpVVFDcFZJSnBWS0p6TXhNUkVWRklUZzRtRUhCR29BMUJJbUlpS2hXTVRZVGNYRmcwRTZyMWVMYXRXc01CaElSRVJGWjRPM3RqWkNRRUZ5N2RnMWFyZGJadzZuMUdCQWtJcUpxNVNHVklWZ1ppRGFlRGRGWTd1dnM0VkF0cE1uSUFBQzRPUERLZEd4c0xIeDlmUmtNSkNJaUlyTEMyOXNidnI2K2lJMk5kZlpRYWoxT0dTWWlvbW9WNU9HUGVSMEdRNjB0Z0xhS21qb1FXYVBKL0c5QTBJSEJ1OVRVVkxSdDI5WmgyeU1pSWlKNldBVUVCQ0E2T2hyTm16ZDM5bEJxTldZSUVoRVJVYTJpK2UrVVlha0Rhd2ptNStkRG9WQTRiSHRFUkVSRUR5dUZRb0c4dkR4bkQ2UFdZMENRaUlpSWFoVk5WaFlBd0VXcGROZzJkVG9kdXdrVEVSRVIyVUFpa1VDbjQwd2haMk5Ba0lpSWlHb1ZYVzR1QUVEaVdjZkpJeUVpSWlJaWNnN1dFQ1Fpb21wMU56Y0Y2MjcvQ1oxQmowQzVENFkyZWN6WlE2SmFScGVyQmtRaVNPUWV6aDRLRVJFUkVaRlRNQ0JJUkVUVktsZGJpS3VxZUFDQUFRWW5qNFpxb3NaeVg0Z2dna1FraG9kVTV2RHQ2M0x6SVBWUVFDVG1SQWtpSWlJaXFwMFlFQ1FpSXFJYVpXaVR4eUFWUzZDUXVsWEo5blc1YWtqcXNBRUlFUkVSRWRWZXZEUk9SRVJFdFlvdU54ZlNPcXdmU0VSRVJFUzFGd09DUkVSRVZLdm9Dd29nZG5YOFZHUWlJaUlpb2djRkE0SkVSRVJVcTBnVUNtalZPYzRlQmhFUkVSR1IwN0NHSUJFUkVkVW9tMk9QSXo0dkF4S1JHQ09hOTBhUWg3OUR0eTlWS3FGVnFSeTZUU0lpSWlLaUJ3a3pCSW1JaU13d0dBejQrKysvY2VUSUVZZHU5OXk1Y3poejVveE55KzdidHc4WExseW85RDVQblRxRmlJZ0luRHAxcXN4OWFXbHAwR3ExbGQ2SEk4WGxwU002K3o2dXF1S1JxeTEwK1BaZGZmMmd5Y3FDTGpmWDRkdXV5Wll1WFlySmt5ZmordlhyVnBkYnNtUUo1cytmWCtQZUYyU1pYcS9IMGFOSGNmVG8wUXF0bjV1Ymk2Ky8vaHJMbHkrdjhEYWN4V0F3MzYwK0ppWUcyN2R2TDNkOXRWcGQ2VEZrWkdSZzRjS0ZXTGh3WWFXM1pVNWFXbHFWYkhmVnFsWFlzbVZMdWNzbEpDVGdsMTkrUVhKeWNvWDNOV2pRSUx6OTl0c1ZYdjlCcDlQcEVCRVJnWWlJQ0lkdU56OC9INUdSa1JWYTk0OC8vb0NxbWk2T1pXUmsyTHljcGMrMFBSNkdZNjNxZkgybzltS0dJQkVSa1JsMzc5N0ZqQmt6b0ZBbzBLVkxGOGpsOGtwdk16MDlIYk5tellKSUpNS2lSWXNRSEJ4c2NkbUVoQVNzWExrU1JVVkZHREZpQkY1Ly9YV3IyNDZKaWNIdTNidlJwVXNYOU9qUncrUytVNmRPWWQrK2ZTZ3FLa0wzN3QyRjIvUHk4akJwMGlSSUpCSjgvUEhIYU5PbVRlVWU0QU9pVHNlT2dNR0FuQ3RYNEJVVzV1emhWSXRMbHk1aC8vNzlVQ2dVOFBQenM3cnMwYU5IVVZCUWdJa1RKNWE1VDZmVDRmZmZmMGRZV0JoOGZYMU43dnZxcTY4Y091WXVYYm9nN0wrdlQyWm1KajcrK0dPSGJyK2trU05IQ3Z0NkVCVVdGbUx1M0xrQWdJTUhEOXExcmtxbHd1VEprL0hQUC8vZ2tVY2VxZkxuSVNjbkJ3c1hMb1JHbzhGYmI3MkY5dTNiVjNoYlI0NGN3WVlORy9ENTU1K2pmdjM2d3UxRlJVWDQ5Tk5Qa1pHUkFYOS9menorK09ObTF6OTE2aFFXTDE2TXFWT25va3VYTHVYdUx6RXhFVXFsc3N6dlFXNXVMZzRmUGd3QW1EeDVjb1VmajFhclJYSnlNbUppWW5EejVrM2N1blVMTjIvZWhFcWx3dXJWcXhFVUZGVGhiWnV6YytkT0JBWUdZc2lRSVZhWE8zbnlKQ0lpSXBDU2tvSjMzMzIzUXZzcUdYamR1WE1uZnYzMTF3cHRCd0RXcjE5ZjRYV2RSYWZUNGVlZmZ3WUFqQm8xeXV3eWYvLzlOMzc5OVZkTW56NGRibTV1NVc0ekl5TURJMGFNUUc1dUxwWXRXMmJYWittWFgzN0JWMTk5aGNEQVFDeGF0QWgxNjlhMWVWMTdaV1ZsWWVqUW9haFhyeDVtenB5SjVzMmJXMXgyM0xoeHlNdkx3NHdaTXhBYUdscWgvVDBNeDFyVjhmcXNYYnZXNnYxZVhsNTQ5ZFZYSGI1ZnFsa1lFQ1Fpb21vVjVPR1B1UjBHSTE5WEJKbTQ1djRNTld2V0RMMTY5Y0tSSTBmdzY2Ky9ZdkRnd1pYZXBxK3ZMOGFQSDQvRml4ZGordlRwV0xseUpSbzJiR2gyMlJVclZxQ29xQWoxNjlkSHYzNzl5dDMyM3IxN3NXZlBIbVJtWnBZNVNJMkxpd01BTkczYTFPUjJ2VjZQaGcwYjR2VHAweGczYmh3R0R4Nk10OTkrRzFKcHpYMWRITUd6VXlkQUxFYjIrY2hxRHdqbTVPVGduWGZlcWZMOWxNeU1LaWdvd1BMbHl3RUFIMzc0b1hCaWNmSGlSYlJyMXc2dXJxN2xiczlnTU9EUFAvL0VoZzBia0pDUWdPN2R1K096eno0eldlYVhYMzV4NENNQUZBcUZFSnpTYXJXSWo0OTM2UFpMeXYxdnRtaFVWQlRHang5Zlpmc0JnRysvL2RicUNYRjFTa2hJd1BUcDB4RWZINCt3c0RETW1ESERwdmREWlh6NzdiZEM1bzZQajArbEFvS1JrWkdJajQvSHRHblRzR0xGQ25oNGVBQUFYRjFkTVhyMGFIeisrZWRZdm53NTJyWnRXeVlRbnBpWWlNV0xGME90VnVQa3laTTJCUVJuejU2TnVMZzRqQjA3Rm4zNzlxM3d1STB5TWpLd2NlTkdKQ1FrNFA3OSswaEpTWUZlcnpkWlJpNlhJeVFrQkdscGFRNFBDRnBpTUJoUVVGQUFkM2QzQU1ENTgrY0JBQjA3ZHJScC9mbno1ME9wVk9MRER6ODBlMzlXVnBaRFBzOHZ2UEFDQ2dvS0tyMmRrdHpjM0NvVnJLeW92THc4TEZteUJDcVZDbE9uVHNYOCtmT0Y1OThTSHg4ZjlPalJBd2NPSE1EeTVjdXhaczBhbTMrLysvVHBnNE1IRHlJNk9ocmp4NC9IMHFWTFViOStmWHozM1hmWXZIbHpoUjZEcFlzUmYvNzVKM1E2SFFvS0N0Q2tTUk9MNjkrNmRRdEpTVW1RU3FWbzBhSkZoY1lBUEJ6SFd0WHgrbXpidHMzcThvR0JnWGoxMVZmeHpEUFAyTFdmRGgwNllObXlaWGFQajV6ajRUN2lKeUtpR3NkREtrT0lNaEJxYlFHMGVsMjE3OS9lQXh1ZytDcHFlVmRTamNSaU1mYnYzMi94L3FlZmZocUppWW40L3Z2dk1XdldMS3hjdWJKTUpzQnZ2LzJHeU1oSXlPVnl6SjA3RjU2ZW5sYjNxZFZxOGNjZmZ3QW9Qa0VxTFRZMkZrQnhrTE1raFVLQnVYUG5ZdnYyN1ZpN2RpMjJiTm1DOCtmUFkrclVxUWdJQ0xEcDhUNklKQjRLZUhYcGdzUnRXeEE0YWpSRUVrbTE3VnV2MXlNN083dmE5Z2NBMzN6ekRSSVNFdEM3ZDI4ODlkUlRBSUE5ZS9iZ3l5Ky94TFBQUG1zMkU5QklvOUhnOE9IRDJMNTlPMkppWWdBQURSbzBRTGR1M1dBd0dDQVNpWVJsYmNsTUd6NThPT0xqNCszT1lxdGJ0NjdWZGQ1ODgwMGtKeWViWGVhWlo1NUJ2WHIxc0hIanhuTDM0K3JxaW5yMTZ0azBKcFZLaFlLQ0FzaGtNbmg1ZWRtMERnRGhKUENsbDE2eWFmbE5tellKZ1M1SE9udjJMRDcvL0hNaGMrdjA2ZFBvMzcrL3pldXZYNzhlZ1lHQmR1M3p5SkVqT0hEZ0FDUVNDVVFpRVE0ZlBveXVYYnVpVDU4K2RtM0hhT3pZc1lpSmljSDE2OWV4YU5FaXpKa3pSM2hQOXU3ZEczLzg4UWRPbno2Tkw3LzhVc2lnQklxejFhWk5td2ExV28xT25UcFpERnlWZFBueVpkeTVjd2NBRUJJU1VxSHhscVpVS3ZIbm4zOUNyVlpETHBlamVmUG11SHYzTHJSYUxlYlBuNDhtVFpyQTM5L2Y1SFAyNXB0djJyejk3Nzc3RGk0dUxuYVBhOWV1WGRpNWN5ZG16SmlCb0tBZ1hMNThHUzR1TGpZSGIvLzY2eS9VcTFmUDR2TTZiTmd3REJzMnpPeDl6enp6REx5OXZmSGpqei9hUEY1YlA3UGxNVGNsMnBaakJudS96OHlSeStXWVBYczJKaytlakN0WHJtRGF0R2xZc0dBQlpES1oxZlZHamh5Slk4ZU80ZDY5ZTlpK2Zidk5GeThWQ2dVV0xWcUVxVk9uNHVyVnE1Z3dZUUtXTGwwS3VWd09iMjl2dThhZW1abHA5ZjU5Ky9ZQkFBWU9IR2cxQ0hiczJERUFRTGR1M2FCUUtPd2FRMmtQK3JGV2RiMCtnWUdCWmpOdVM3N3ZqY2NOUm9XRmhUaCsvRGhrTWhrZWUreXhNdXMyYnR6WXJ2R1JjekVnU0VSRXRZcTlKN0Qya3RnUVhIcnp6VGR4Ky9adE5HalFvTXpCZm1KaUlpSWlJaUNWU2pGNzl1d3lWNXJOT1g3OE9GUXFGUUlEQS9ISUk0K1kzSmVRa0FDMVdnMnhXR3p4aXZ1Z1FZUFFxbFVyekprekJ3a0pDUTZwMzFQVEJZNGNqU3NqaGlGMTcyL3dmK0hGYXR1dlVxbDB5TWtqVVB6YS90Ly8vUjhBeXlla0J3OGV4TjY5ZXhFWUdJaC8vL3Zmd3UyUFBmWVl2dnZ1T3h3NGNBQXRXclRBeXkrL1hHYmRqUnMzWXQrK2Zjakt5Z0lBWVdwaG56NTl5cnpQYlowdWJEd3hzV2Q2OFVjZmZXVHpzcFhWcWxVcm13S0hBREJpeEFqRXhjVmg5T2pSR0RCZ2dOMzd5blZTRFV1dFZvdE5telpoMDZaTk1CZ01DQWdJc09sN3kyQXc0UDc5KzBJZzJONU00dGpZV0NGVGRmanc0WkJJSlBqMjIyK3hZc1VLQkFjSFZ5aW9JNVZLTVczYU5Jd2FOUXFuVHAzQ3FWT25UTEoyUHZqZ0EwUkdSaUl1TGc0WkdSbnc4ZkVCVUZ4UE16NCtIbzBiTjhiTW1UTnRldncvL2ZRVGdPSmdvS04rUnlRU0NjTER3K0hwNlNtTWJkQ2dRY2pPemtiWHJsM05ybU5QSGIvUzMrWERodzh2czB4aVlxSnd1MXd1eC9UcDA3RisvWHBJSkJKNGVucml3b1VMS0N3c1JPZk9uVzJheHVvTXRuNW15Mk10K0dmdS9WbVptb3JtaElTRVlNcVVLWmd6Wnc2dVhMbUN6ejc3REhQbXpMSDZXVk1xbFhqMTFWY1JHeHRyVTVaclNYSzVIQXNXTE1DVUtWT2cwK2xnTUJnd2VQQmd1MmRFOU92WER4cU54dXg5MTY1ZHc5MjdkK0htNW1ZMmlHYWsxK3VGMzdIdTNidGJyWjJuVUNocXhiRldkYncrdGloZEJ1SDI3ZHM0ZnZ3NFdyVnFWYWtTQ1ZRek1DQklSRVMxU25YV0hucnV1ZWNzM21jOHFkNnhZMGVaMjQwSGlaWU90Sm8zYjQ1VnExWUovelpPMVJ3NGNLQkpKZ2tBM0xoeEEwRHhGQlpybVFidDI3ZkhxbFdya0pxYWFuRnF6Y1BFcDg5VDhHalRCdi9NbVFYUDBGQzRCVDU4VjdULyt1c3ZMRnUyRE83dTdwZzllN1pKM1RNdkx5OTg4TUVIV0xod0lTSWlJdEN5WmNzeVdVL0daZ09ob2FGNCtlV1gwYjE3ZDRoRUlzVEh4eU1yS3dzaElTSEMrODNlNmNMMkxGK2RBVUZiUlVkSEl5NHVEcDZlbmhYS09nYXNaeFdwVkNxOCt1cXJrTWxrRHFsZmFoUVRFNFBGaXhmajFxMWJrRWdrK1BEREQyMEtacXBVS2l4WnNnVDM3dDJEVXFuRXA1OStpZ1lOR3RpODM0eU1ERXliTmcxNWVYbm8yclVyWG52dE5RREZVMzdQbmoyTGFkT21ZY21TSlhabnZnREZnWm9KRXlaQW85R1VtY0xYb0VFRExGbXlCSzFidHpZSnFvd2NPUkpaV1ZtWU1tV0tUWmxJVjY5ZXhlblRwd0hZbnRscEsxc0NFZWI4OXR0dkZxZDNXM3BQbXB1bVczSTZ2bHd1eDdKbHkxQlFVSUFaTTJhZ1hyMTYyTFJwRTREaTk3eTVnS0pSeDQ0ZE1XN2NPSHNmeGdOanc0WU5aWUpRRmYzc1c5T3paMCs4L2ZiYjJMQmhBekl5TXBDZG5RMkpSR0pUTGJmeUdnSVp2M1ArOWE5L1FTS1JZTXVXTFhCM2Q4ZkNoUXZoNnVvS3NkaHgvVVpMUHpjRkJRVjQ1WlZYTEk3cDNMbHpRdk9jcFV1WFd0MTJlSGk0eWUvVnczYXNWUjJ2ajVGS3BjTDMzMzl2MXpyMzc5OEhBTFJ1M2RyaDQ2SHF4NEFnRVJGVnExeHRJZTdtcGdnMUJCdkxyVGM0cUdvdnZmUlNwVEoxUEQwOUxYYXlMRjBMcXJUeXJnNWJXbCtuTTUxcWZlWEtGUURGQVJ4akZvdVI4YkhkdjMvZnJxbG1SaDA2ZE1Da1NaUHNYcSttRTRuRmFMZHlGUzYrK2dvdXZUa1VuWDdhQVZkL2YyY1B5MkV1WGJxRStmUG5Bd0NhTkdtQ0hUdDJJQ2NuQjluWjJjak96a1pXVnBZd2RWbW4wMkhCZ2dXSWlJZ3dDWTcwNjljUEw3LzhjcG1BeGZYcjE3Rmt5UkwwNzkvZkpPdlFsdHBiOWt3Wk5sY2ZiTWlRSVZZN3JsbzZRVTlPVHJaNFgwVXlObi83N1RjQXdJc3Z2bGp1bEw2S1NFcEtBZ0EwYk5nUUlwSElyc0NEY2RtK2ZmdGl3b1FKQUlvN2tXN2F0QW5idDIrSFZxdEYzYnAxTVhYcVZJU0VoS0NvcU1ocTNjRGp4NC9qcTYrK1FrWkdCanAxNm9USmt5Y0wyV3kyeU1qSXdNU0pFNUdjbkF4L2YzOU1talJKT0ptZU5Ha1NSbzhlamRqWVdFeWNPQkZMbHk2MWFmcTFwY0NVTVhobHF5bFRwcFM1YmUzYXRXVk92TmVzV1NQOC83eDU4ekJ2M2p5TDI3VGx0ZXJSb3dmbXpKbGp4MGdkby9SNy9abG5uakdaTXJoaHd3WnMzTGdScjczMkducjE2Z1dkVG9lVEowOENLSjVtYmEwajg4TmNacUk4Q3hjdUZKcksyS0xrZThUYzk4OGJiN3dCaFVLQnZuMzdRaWFUUWExV20yU2xHZ080dG1iM2xwYVptV255SHEvS3pFOUwwM0JMbDg3WXVYTW5BTURQejg5aTdjVDc5KzlEcjllWHlaaDgySTYxcXZQMXljN094ZzgvL0ZEdWNpVTdxQnZmZjFGUlVXVTZxL3Y2K3VLOTk5NXo3Q0NwU2pFZ1NFUkUxZXB1YmdwbVhDNHVaTnphTXdDVDJ3NTA4b2lLdmZpaS9kTkd5OHR5TW5lZ2I4ejhzWFMva2ZHRTRlZWZmNFpTcWJScFBPbnA2UmJ2S3l3c3JORDBwdkpxQXozSVBGcTJRdnZ2TnVEUzBOZHhwdmNUYURKdUhCcStNeHppS202cVVCM2F0R2tEdVZ5T3ZMdzhSRWRISXpvNldyaFBMcGZEeThzTDllclZnMUtweElVTEY1Q1Nrb0x3OEhETW1ERkRXRzdNbURGbUEwWEc5NFNsdW5ibno1OHZjeUlGd094MHRyTm56NWE1VFN3VzQ5RkhIN1g2K0o1OTlsbVRmeHM3STVlK0hRQU9IRGdBTnpjMzlPclZ5K3c2NXRqYXJHRGp4bzAyVDFjc0hUQk5URXhFZUhnNFB2end3ekkxbDR3WkdNWUMvTGJVRURTZWtCcVhOUVlxLy9ubkgweWZQbDM0Zm5qeXlTZngwVWNmUVM2WFkvbnk1Ymg3OXk0V0xWcFVKaE14T1RrWjMzenpEVTZjT0FHSlJJTGh3NGZqOWRkZkw1TVpZMDFTVWhLbVRKbUNlL2Z1d2NmSEIwdVdMREg1UHZQeThzTGl4WXN4WWNJRXhNYkc0cE5QUHNHQ0JRdks3YWhabFExbVNnY1A5dTdkaTZ0WHJ3SW9mazdOUFg2RHdZREN3a0lBdHAyOFYwVVF1YkxPbmoyTFRaczJvVnUzYnNJSi9mbno1NkZTcWRDdFc3Y3lRZEFCQXdaQXFWVGFIWVExTXRiOU5DY3pNOU5zWU5YUHowL0lYQzZ0dklzRjFsUzJqRU9kT25YSzdkNE9RQmhmZWN1S1JDS1RURlNGUW1FeXU4SDQzSVNIaDlzVm5IZUdMVnUybFBrZEtTb3FNcWxYZXZ2MmJadzdkdzV1Ym03NDl0dHZMUjd6dlB6eXkxQ3IxV1cyeDJPdGlyT2xoaUFBc3dIdjBzY1d4dTB4SVBoZ1lVQ1FpSWdJRlp1VzZPaXVxaFZsNldBM05UVVZRNGNPaFZnc3h2YnQyeXRkcEx1NkRHM1NFNFY2TGR3bHJnanlxTnFzUGM5SEhzV2plL2ZqOXJ6UGNIditQTno3YmoxOGUvZUJWMWgzZUlWMXI5S3NRYjFlajNmZmZkZm01ZTJaN2k2VHlUQng0a1NvMVdyNCtQakEyOXNiM3Q3ZThQTHlLcE5kc1czYk5xeGR1eFo2dlI1NWVYbEN3RU9qMFpnTkNCcXoxeXhOR1owMWE1YlpZSnE1OStuVXFWUEwzT2JpNG9LOWUvZGFmWHlsRzZGY3VuUUpCUVVGWmh1a0hEaHdBRXFsMHVJNjFwU3VGWmVZbUFpdFZtdXhobHg4ZkR5a1VtbVo1OFpjQU92dnYvL0doUXNYc0dqUklxeFlzY0lrMCtmV3JWc0EvamNsYTlldVhWYkhtWitmTDF6VUtMMXNVRkFRbWpadENyRllqREZqeHFCbno1NEFpcWVLcHFXbElUbzZHdE9tVGNQQ2hRc2hrOG1RazVPRGJkdTJZY2VPSGRCb05HalhyaDNHakJtRFZxMWFXUjFEYWRldVhjT3NXYk9RbFpVRnBWS0pKVXVXbU0waWE5eTRNUll2WG95SkV5Y2lOallXbzBhTndvUUpFOHdXcXkvTlVmVTRBZk9aZmNuSnlZaUlpQUJRSE5DZVAzKysyWUJnZkh5OGtMVm9UNGZhdFd2WFd1ejBhVzQ4RlgyODhmSHhtRFZybHRuN2pEVUVVMU5UWVRBWWNQZnVYWXdZTVFMcjE2OFhNbUc3ZCs5dXNrNUJRUUVLQ3d2dGFxWmpTZW5QVW54OFBNUmljWm5wbE9VRmdRTUNBc3J0eWx0Vnhvd1pnekZqeGxoZHBtUVF6RkpRMDlsc3pXd3pUc1YzRkdPR21qSEliSW54UXBPOTlVc2R4ZG5IV3M1NmZZd3NCUStOcW1JS1BWVTlCZ1NKaUlnZVVzYXBYc0hCd1E5TU1CQUFHc3Y5SUJWTG9KQldUd0Y3ZWJObWFMLytQOGo0NnkvYytQUVRKR3phaUlSTnhWbGZYdDI2SWZSSDgxUENLOHRnTUZScHBwTXRBUldndU5CNWFHaW9FSHp5OGZIQi9mdjNzV2ZQSHZUdDIxZVl1bVF3R0hENzltMmhUcFV4ZXcwb25tcG9ESlQ4OE1NUDVVN2hNaklYRERGdVovWHExVTV2Y0ZQNjVNYzQ1ZG5TU2RFenp6eURCZzBhbExuZjNJblN3SUVEY2VUSUVVUkZSV0hUcGsxNCsrMjNoZnVNV1JmQndjR1ZmUWlRU0NTWVBuMDZwRktwU2ZhYVZDckZyRm16TUhYcVZGeStmQmx6NTg1RnMyYk5zSHYzYnVUbDVhRnUzYnA0OTkxM0s5UUJlTWVPSFZpelpnMjBXaTM4L2YweGYvNThxNTBubXpWcmhpVkxsbURHakJsSVNVbkJuRGx6MEs5ZlA0d2VQZHBwUVI2TlJvUFBQLzhjZVhsNThQSHh3YWVmZm1wWGRxUXR2THk4VEFKaWVYbDVRdmFSSXh0Z0ZSVVZXZnl1S1ZsREVBQlNVbElBRkUvMU50Wk5URTFOTlZuSDJQREJFUUZCYzU4VnBWSnAwMmVvcEdYTGxsVjZMTTV5NmRJbGZQTEpKeWEzaWNWaTdOKy92MXJIWVd0bW03VVNBL2E2ZlBreVRwdzRBUThQajNLYlpSZ0RnaFhwbkYyVnF1dFlxeXBlbi9qNCtBb0Y4dXdwLzBFMUd3T0NSRVJrRTYxV0M0MUdBNDFHQTYxV1crNmZUcWVEVHFlRFhxK0hYcThYL2o4ZTJjS3ZUMlptSmc0Y09HQlMzQmt3TGZacy9IK0R3WUFHeXFxck4vZ3dYdGs4ZHV3WUFPQ0pKNTV3OGtocXZ0em9hTVN0K2dxRi84MStNMnJ5VWZVVXliZGxTbE5GMkxwdXlmMzM2dFVMVzdac3dkcTFhN0YyN1Zxenl3Y0dCcG9FcTBwbWZrVkdScHFkTW14dU91KzVjK2ZLM0NZV2kvSDAwMC9iMWJUaVFTUVNpZkRKSjU5ZzFLaFIyTHg1TTdwMzc0NldMVnNpTHk4UDE2OWZoMXd1RjdwVmFyVmE3TnExQzJLeDJHeGgvdkpZT2ttVnlXUjQ5OTEzTVdIQ0JQejk5OS80KysrL0laUEo4T2FiYjZKbno1NlF5V1JRcVZRMlQ2VkxTVW5Cc21YTGNQNzhlUURGWFZObnpacGxFampLeU1nUVR2eDM3dHdwaksxWnMyWll0V29WNXMrZmp3c1hMbUR2M3IwNGZ2dzRCZzBhaEpkZWVzbHFjeFZqdDIxNytmajRJRHc4M094OXk1WXR3N1ZyMTRST3hyWStCL1o0OWRWWFRacEZmUDMxMTBLR3B5TWJZRFZ2M3R6c2QweGVYaDRtVHB5SW16ZHY0cTIzM2pJSlNuLy8vYkt1aCtvQUFDQUFTVVJCVlBmQzU3aDBNREUyTmhhQStjNjd0VmwwZERTU2s1UHQvczJWeVdRbTM2RUpDUWsyclRkKy9IaWJhZ2d1V2JJRXZyNitObTJ6dXJQQTVISTVPblhxaEs1ZHUwS2hVQ0EvUDkvaVJRQ3RWZ3ZBZVJtQ2xsVG5zWmFqWDU4NmRlcWdYNzkrWlc2M2xMbE1ENSthOVdraUlxSnFvZEZvVUZCUWdJS0NBdVRuNTZPZ29BQkZSVVVvS2lxQ1JxTXA4LzhhamNibWpCK1JTQVFYRnhkSXBWS0l4V0tJeFdKSUpCTGh2MUx4LzM1NlhLUXVxRisvUGtRaWtaQjVZZTYveHIrYzVBd0hQeFAvVXhVMUJKMHBPVGtabHk5ZkJnRDgrT09QMkwxN3Q4M3JObTNhRkRObnpxeXFvZFVvQnIwZWR6NmZqM3ZyMTBMcTZZbVdjK2JDNy9tK2tOV3Y3K3loT1pTbFRETmpiYlNTM243N2JiaTd1K1BzMmJQSXlzb3l1YTlPblRwbzNibzFCZzhlYkxIajRSZGZmR0YyS3E2NWdLQzVhVTB1TGk1NCt1bW56VzdieU5KSlQwV2FpamhUdzRZTjhjNDc3eUFpSWdLTEZpM0NOOTk4STlSZzdOeTVzM0RpZS9ueVpVUkVSRUFxbFNJME5CVE5taldyMUg1emMzTng3Tmd4N04rL0gxRlJVUUNLaS8vMzc5OGZ6ejMzSE5hdlg0K05HemNpS0Npb1RORjRjN1JhTFhiczJJR05HemNpUHo4ZlFIRlRrN0ZqeDlwMThxNVVLckZ3NFVMODV6Ly93Ylp0MjVDZG5ZM3Z2dnNPUC8zMEU2Wk1tWUt1WGJzQ0FENy8vSE9UOVd3Tm9KUldWRlFrL0w5eG0yS3hHUG41K2JoOSt6YkVZakdtVHAyS0RoMDZWR2o3OW83bDBLRkRWYjRmbzl6Y1hFeWRPaFUzYjk1RTM3NTlUWUtCZVhsNTJMVnJGMFFpRVZ4ZFhZVU9xa2IvL1BNUGdKclpaWFRpeElsV2E3eVZaRS9RdGJ5NmFLZFBuOGFNR1RNZ2s4blFybDI3Y3V0Z2x0U21UUnRzMkxCQitMZTE3NnFTRjA5dGZkOVhwUEZJZFduUm9nVVdMMTZNNU9Sa2pCOC9IblhxMU1HOGVmUEsvTDRZREFiaE9OU1JHWXFWOVNBZmF5MWR1aFF5bVF4dDJyUXBjMStYTGwxcVpLMVRjandHQkltSUhoTEdvdVlsZzN3bC8wcmVaaTU3QjRBUXlITnhjWUdMaXdzOFBEeUVtbVBHMjR4L2xtNHI3K1F2U2hXUG55NWZCd0FvNmlqUW9hM3RKMXJua2svWi9vVFlhTVdLRmREcjlXVTZxZHJpdWVlZXMvdEt0YTJCMWNyYXYzKy9jT0pnbkFKbXE2cnNhR2VMdUx3MGt4cUNIdEtxT3lpOXMzQUI0dGRFSU9DTk54RTBhVEpjSERBRnJxWVJpOFg0NG9zdnpONzMzSFBQbFhsUFJrZEhvME9IRGhneVpFaUY5bWV0aHRxS0ZTdE12bjhxT3Qyb2RIQXhKU1VGSGg0ZU5qWGZNTExXVktROGpxelA5TW9ycitESWtTT0lqbzdHK3ZYcmhXbGhKZXUyUGZMSUkzajg4Y2R4N05neExGeTRFS3RXcmJMN3V5Y25Kd2VuVDUvR2lSTW5jT2JNR1dnMEdnREZHU2N2di93eW5uMzJXYVNscFdIMjdObUlpWW5CbzQ4K2loa3padGowbkI0N2Rrem94T3ZsNVlWeDQ4YlpQR1c5TkxGWWpPSERoNk5YcjE3NDZxdXZjTzNhTlFDbXdhZlNEV3BzZlI5ZHVYSUYzMzc3TFc3ZXZBbVpUR1p5SWFqa050M2QzYkZ3NFVKY3VuUUpqei8rZUlVZWg3ME9IVHBrMHNYWG1CRmFrWXRWNXBSK3o5NjhlUk14TVRHUVNxWFFhRFRDL1IwNmRFQldWaFp5Y25JUUZoWUdqVWFEeU1oSXBLYW1Da0V1WTdkVmV3S0NCb1BCNFZPdXpVbE1US3hRVTRmeWxGZmVvV3ZYcm1qYXRDbGlZbUx3N2JmZm1qUm9jaVJqbGh3QTdObXp4MnJRWnVEQWdjakx5NnRSQVRSTDVISTVNakl5RUIwZGpUVnIxbURVcUZFbTk1ZDgzTFpNR2VheGxtVkxseTRWdmxkdFlTNXdydFBwYWx5bUpsVU1YMFVpb2dlRVZxdUZXcTBXL25KemM1R1hseWNFK1FvTEM4M1cyM0p4Y1lHYm14dmMzTnpnNitzci9ML3h6OTNkSFc1dWJuQnhjYW1XZy9XYVlNV0tGVUpIU0VlU3lXUVlPM1lzZ09KQVMzbHNXZVpmLy9xWDJkc2xFb25GeGdzYWpVWUl5Z3djT0JDN2QrL0dpeSsrV0c3amxObXpaK1BFaVJObzM3NTl1ZU9xU3B0alQrQkdkbkhtdzl3T2d4R2lkRnd0clpJU05tOUNmTVEzYURSc09Gck0vcXhLOXZFZ0dqOSt2TlhHSGlrcEtiaDA2WktReGZMVlYxOVY2WGdrRWdrKytPQURBTVZaWjJxMVd2ZzNVQnhvR0R0MkxLNWZ2NDV4NDhiWm5BbllvRUVEWkdkblYyaE1CdzRjcU5CNjVvakZZbno4OGNkNC8vMzNzWDM3ZGtna0VyaTd1d3ZOUDR3KytPQURuRHQzRG5mdjNzV21UWnRzbWlaYldGaUk3ZHUzNCt6WnM3aDI3WnBKaGsyUEhqM1F0MjlmZE92V0RTS1JDQWNPSE1DcVZhdUVic1dSa1pFbW5VN05HVGx5SkY1NzdUWDA3dDBiKy9mdmg2ZW5Kejc4OEVONGVucFc4Tm40bnhZdFd1Q0xMNzRRbnV2S1RObTlkKzhlMXF4Wmc1TW5UMElrRXVIWlo1L0Y4T0hEclU2ajlQWDFSWjgrZlJBYkc0djMzMy9mNnZaTC92YWFtMzVYV3VuUGxsNnZ4N1p0MitEaDRRRzlYby84L0h4czJMQUJhclVhc2JHeCtPQ0REeXFkNVdYcFBhdlZhazB5RTZWU0ticDI3WXA2OWVwaDZOQ2hpSXlNUkdSa0pFNmZQbzBYWG5nQmFyVWFGeTllaEkrUGowa2RVV3UwV2kwTUJrTzFCcWFzQllrcjBwSDQ5OTkvTC9NYWxQeXVFWXZGZU8rOTl6QnQyalFjUFhvVWx5OWZycExNVW1NZ1h5UVNsWnZCWlUvbjY2cFNzcHV3TlhYcTFNSDA2ZE14WWNJRS9Qenp6MmpSb2dXZWV1b3A0WDVMQVVFZWE5a3ZKU1dsMHZXTEN3b0s3TG9BUnpVWEE0SkVSRFZJVVZHUlNkQ3Y1Ri9wQUpaTUpvTmNMb2U3dXp1OHZiM0xCUGlNZnpWNXFvaXovUEhISDhKSnJ5TjVlSGdJQVVGYnJrNDdhcG5TRGg0OGlLeXNMRFJzMkZBSUlodzZkQWpEaGcyeldFdnM5dTNiT0hueUpLUlNLVjU3N1RXNzkvbWcwZVhtNHM3Q3orSHp4Qk5vUHNOODk4MkhoVjZ2ZDhoMDJkVFVWR3pldkJtLy8vNDdkRG9kNnRhdGk5RFEwQ3FmT2k4V2k0VUFZTWxwalViNzl1MURkSFEwR2pac1dDYUlabzJ0SFJ2TnNSUnNxT2p6M0xScFU3enh4aHZZc0dFRHRGb3Rubjc2NlRKMXRQejgvUERXVzI5aDllclYyTHAxSy9yMDZWTnU0d21aVEliYnQyOGpLaW9LcnE2dTZOS2xDM3IxNm9Xd3NEQ2hKbDlhV2hyQ3c4Tng1c3daU0NTU2NyZVptNXVMakl6aThnMGxMeUxObVRQSDRWUE1SQ0tSVFNmemx1aDBPbnp6elRmWXMyY1BkRG9kT25ic2lOR2pSd3UxR1cxaE1CaUVJSXd0N0ZuVzZPREJnMGhJU01DZ1FZTnc4T0JCNU9mblkrblNwWmc4ZVRKKytlVVhwS1NrWVByMDZaVjZmZzhlUElnVEowNWc2ZEtsVUt2VkdEeDRNRWFNR0FHUlNBU1ZTb1ZKa3lZaE5UVVZyNzMyR2hvMWFvUnUzYm9KV2Y4Yk5tekEwYU5IOGNJTEwrRDQ4ZVBRYXJYbzNidTN6UmNSamIrM3pzNCtyMnBkdTNaRmh3NGRjUG55Wlh6enpUZFl0V3FWd3krMEdyTkl5d3ZHR0dzNXU3aTRXQ3p2VUIwYU5XcFU1amt3R0F5NGQrOWVtV1hidG0yTEVTTkdJQ0lpQXVIaDRXalJvb1VRZEM3NXVTcVptY1pqTGZzdFhyelk3TzNQUFBOTXVUVUtnZUwzbHZGeDA0T1BBVUVpb21wV1dGaUluSndjczBHLzBpY1NjcmtjQ29VQ0RSczJoSWVIQnhRS0JSUUtCVHc4UEdwY2x6VmJlVWhsQ0ZZR1FtZlFJMUR1NDlTeE9MSTdXdWxBZ0tWdDYvVjZQUC84OHpBWUROaTZkYXZGREJYajluNysrV2U3TW1NMEdnMDJiZG9Fb0xoZ3ZWZ3N4dURCZzdGOCtYS3NXN2NPNDhhVmJaS2gwK213Yk5reUdBd0d2UHJxcS9EenE3cm1MVFZGNHJhdDBLcFVhRFo1S2tRUGVkQmNKQkpablA2N1pjdVdjanY1M3IxN0Y3dDM3OGFCQXdlZzBXZ2dFb253eEJOUHdNZW4rUE5yNitmSVlERGd1ZWVlRXdJUjlyQWwwSGIvL24wTUhEalFydTJXdEdMRkNyUnQyN2JDNjFkVy8vNzk4ZjMzMzhOZ01GaThrUFB5eXk5ano1NDlTRWhJd0lvVksyeWF1dnorKysralo4K2U2TjY5dTBtUVVhdlY0cGRmZnNFUFAvd0F0VnFOZ0lBQVRKa3l4V3c5S2FQazVHUk1uRGdSQU5DeVpVczgvL3p6d24wMXNkNVVmbjYrVU5Ocjl1elpkZ1dNalpvMmJWcnVlencrUGg3RGh3OEhZUC92U241K1B0YXZYdytwVklwWFhubEZXTDk1OCtZSUR3L0hKNTk4Z3RPblQyUHExS2xZdW5TcDNlTTM3bVAxNnRYWXMyY1BwRklwUHZua0V5SFFhZ3dHeHNmSFk5R2lSV2pVcUJHQS93VmRXclpzaVVhTkd1SFNwVXVJaTR2RHp6Ly9EQUFtMlZ2bE1VNmx0TFd4eFlOczJMQmhHRDkrUFA3NTV4Lzg4Y2NmZGoxUHRqQm1OUnUvZnkweDF2SjBkaEEySWlLaVRHWm9VVkdSeGN6QlFZTUc0ZVRKazdoeTVRcm16cDJMcjcvK0dqS1p6S1NoU01rQUk0KzFLbTdSb2tXUXkrWGxaalNXRmhjWEI3MWVqNVl0VzFiUnlLZzZNU0JJUkZSRkRBWURjbkp5a0pXVmhheXNMS2hVS21SbFpablVyQktMeFVMZEsxOWZYeUhncDFBb0lKZkxIOHJzdmlBUGY4enJNQmhxYlFHMGV2TzFESjNGbnFtUDloNUFHU1VsSmNGZ01FQXFsY0xiMjd0QzI3Qm05KzdkU0VsSlFkMjZkWVVEM2VlZmZ4NjdkdTNDYjcvOWhyQ3dNSFRyMXMxa25iVnIxK0xXclZzSUNBakFXMis5NWZBeDFVUUpQMnlBOTJPUFE5SE9mTE9ONm1ZTUpsUUZrVWlFWWNPR21iMXY2OWF0WmdPQ0JvTUJmLzc1SjM3OTlWZWhYcGhFSXNHenp6NkxJVU9HQ0VFRGUrVG01c0pnTUNBME5OVHVkUzFsclNVbEpVR2owYUJ1M2JybG52amV1M2NQQm9QQjRyTE9EbWh0M3J4WmVDMzI3dDJMSjU5OHNzeHpKWlZLTVhyMGFIejk5ZGMyVFUwRmlqTUwrL1RwWTNMYjBhTkhzVzdkT2lRa0pFQWtFbUhBZ0FFWU9YS2t4ZTZlQUhEcjFpM01uRGtUYVdscGFOV3FGUll0V21ReEM2WXEyZk5aS1puMXMyN2RPcXhidDY3Y2RmejkvVzFxcE9Jb0d6WnNRRVpHQmw1NDRRWDQrL3ViM05lb1VTTXNXYklFMDZaTnc1QWhReXFjYlphV2xvWmp4NDZoYnQyNm1EbHpwa25RZCtMRWlZaUppY0dVS1ZQUXZuMTc2UFY2eE1YRm9VbVRKc0wrQmd3WWdHKy8vUlp6NXN4QlhGd2NPblhxWkZjd0lDNHVEa0R0NkVvY0VoS0NzTEF3MUt0WHoycHczVjdSMGRGbzA2WU5FaE1UQVFEMXkybDhaUXdJV3Z0TTEwVEc3dXNqUjQ1RVltSWlybCsvanREUVVHR1dqSzNmMHp6V3NrNnYxK1B3NGNNVitpMC9lL1lzZ09MWHFycHFnMUxWWVVDUWlNZ0JOQnBObWNDZlNxVVNUa1lrRWdrOFBUM1JvRUVEZUhsNW9VNmRPa0xRanora05ZYzlVeDhyR2hDOGNPRUNnT0w2V0k2ZXhwT2Ftb3J2di84ZVFIRkhST09CczBna3dxUkprekIyN0ZqTW16Y1BTNVlzRVU1VWR1M2FoWjkvL2hsdWJtNllOV3ZXQTFGOHZMS0swdE9RZCtjT0dvMnczald5T2xXMm5vK2phYlZhb2V1cWw1Y1hubi8rZVF3WU1NRHFDZjFMTDcxazAxVDh5Wk1uMnpRR0R3OFA3TnExQzRENW91WTNidHpBMkxGakVSQVFnTldyVjFzOVVkeXpadysrL1BKTE5HellFQkVSRVpVTy9qbXlxUWhRUEkzczExOS9oVmdzUmxoWUdFNmVQSW1sUzVkaXpabzFaVTdvdTNmdmppNWR1dGhkMEYybjArR3Z2LzdDenovL0xIU0pEUW9Ld3IvLy9XKzBhOWNPOGZIeGNITnpNOXNkZGYvKy9WaXhZZ1dLaW9yUXJWczNUSjA2VlpoeVhOMHErbG14ZFQxTFRiZXFRbFJVRkhiczJBRVBEdyt6MCtFQkNGUDRLbFBBUHpBd0VJc1dMWUtmbjU5SkZwUktwY0xkdTNlaFZDcHgrZkpsN055NUUzZnUzSUZPcDhPK2ZmdUU1ZnIzNzQrdFc3Y0tnVDE3TDJCY3YxN2NTTXllcWRvUHNybHo1enBzVzFxdEZ1SGg0VWhQVDhmQ2hRc1JHeHNMQUdqY3VMSFY5Zkx5OGdEQTdzOXBmSHk4MHp1eUJ3UUVZT0xFaVFnS0NoSWVwNzBCd1lmMVdNdFJyMDlPVG83WmJQVFMyemYrRG0vY3VCRVNpUVJhclZhb20zajQ4R0drcDZkajh1VEo4UFgxRlphaEJ3c0Rna1JFZGpBWURNak56VFVKL0dWbFpRa0hYa0R4OUF3dkx5KzBhdFVLU3FWU0NBQXk4UGRnS0s5K3l2RGh3eXNWdlBudHQ5OEFBSTgrK21pRnQyR093V0RBRjE5OGdmejhmTFJ2M3g2OWUvYzJ1Yjk1OCtZWU8zWXNsaTVkaW9rVEoyTGF0R21JaVluQnVuWHJJSkZJTUdYS0ZEUnIxc3loWTZxcHNpTWpBUUIxT25aMDhrait4NUhUMTB1cmFBM0I5dTNiNDRVWFhzRGpqejl1RW95NGNlTUdUcDQ4aWFlZmZ0cHM1dDdMTDc5YzVyYWRPM2RDb1ZDVUdZZTEyNjBwS2lyQzBxVkxvZGZyOGZycnIxczlTVHg2OUNoV3Jsd0pzVmlNU1pNbU9TUVQwSkZOUllxS2lyQmd3UUxvZERxOCtPS0xHRGx5Sk41Nzd6MGtKaVppelpvMVFsM1NrdXdORHAwNWN3WmZmUEVGVWxOVEFSUlAzZnkvLy9zL1BQZmNjeENMeGJoMjdSb21UWm9FZjM5L2hJZUhDMEdqek14TWZQbmxsemh4NGdTQTRzTDc3Nzc3cmxOL3orejVyS2pWYXVIOVdKV2ZzWXFLakl5RXdXREFPKys4QXk4ckhjNGQwYzN6M3IxN09IbnlKTzdmdjQvNzkrL2ozcjE3UWowNmxVcUZQWHYyUUtsVUlpUWtwTXpVZVpsTWhtYk5tdUg4K2ZQdzl2YTJ1Wm1JMGQ5Ly93MEFDQTZ1V0ViMjNidDNoWEhZeXRsQkxVZkl6TXpFWjU5OWhxaW9LQ0VqOCtMRml3QlFibmtEVzJzTmxpYVJTTXFkeWxvZFU3K2ZlT0lKazM4Ylo5ZllHa2g3V0krMUhQWDZHR3M0R2pOSmphUlNLUm8wYUNEODJ4aFFObDRNL09xcnI1Q2NuSXh1M2JvaEp5Y0hGeTlleEtoUm96Qmx5aFNIUDlkVVBSZ1FKQ0t5UXFmVElUTXpFMmxwYVVoTFMwTjZlanFLaW9vQUZGOEo5UFQwUk4yNmRlSGw1U1VFLzV3OTdZeHFyai8rK0FPM2J0MkNTQ1J5K01uSzl1M2JjZWJNR2JpNnVwb05JQURGbmZZS0NncXdjdVZLekp3NUV3YURBUzR1THBnK2ZUcDY5T2poMFBIVVpPcnIxeUNTU09EUjJuSFR1V3F5aXRRUWRIRnh3ZkxseTgydWs1U1VoTTJiTnlNK1BoNHpaODRzYzMvSkRzQkdPM2Z1aExlM2Q1bjdyTjF1VFZSVUZISnljZ0FBeTVjdngrYk5tOUcxYTFkMDdkb1ZvYUdoa01sazBPdjEyTEpsQ3paczJBQ0R3WUF4WThhZ1hidDJWcmRySzBjMkZWbTVjaVZpWTJOUnQyNWREQnMyRERLWkRPUEhqOGVrU1pPd1o4OGVQUG5razVYdVZ0cTZkV3ZvZERyNCsvdmoxVmRmUmI5Ky9VeCtxOXEwYVlQT25Udmp4SWtUbURWckZqNy8vSFA4OXR0djJMeDVNOVJxTlh4OGZEQmh3b1F5VStDb2N2cjM3NCtvcUtoSzFiNjAxWTRkTzNEdDJqVUF4Wi92eG8wYkl5d3NESWNPSFVLOWV2VVFIaDV1TmpzVUFQN3puLy9nL1BuekFJcURWUFBtemNObm4zMW1NUnVvNU9majZ0V3JTRXBLZ3ErdnIxMFpnai84OEFNT0hqd0lrVWdrMUNCczFhcVZ6ZXVYMXh6SFhyWjA5WFlFWXlhYzhUc3JOVFVWZ1lHQm1ESmxDdExTMG5ENThtVklwZEp5U3k4WUE0TDJUT3Z2MUtrVC9QMzk4Y2tubjFUOEFWUVJlMm9pUHF6SFdvNThmZTdjdVFPZ3VDN3NnUU1IOE95enp3SUFHalJvWVBhaXVQSHg3TisvSC9YcjE4Zmt5WlBoNGVHQnJWdTM0dnZ2djhlVUtWUHcxbHR2NGMwMzMyUUN4QU9HQVVFaW9oS0tpb3BNZ244WkdSbkN0RjlQVDA4MGF0UUl2cjYrOFBMeWdxZW5wMU03dHoybzd1YW1ZTjN0UDRXbUlrT2JQT2JzSVpuSXpNeTBXa3N3TXpPelF0dTlmLzgrVnF4WUFRRG8wNmVQUTd1elJVWkdZdTNhdFFDS2d6Rk5telkxdTV4T3A0T3JxeXM4UER5RXFaMUtwYkphcDhqVkJOcXNMRWk5dkNCMjh2Um9pVVFpWkRGVXBZclVFTFJHcFZJQmdGTUxvai95eUNQWXNtVUxMbDI2aEwvKytndEhqeDdGTDcvOGdsOSsrUVd1cnE3bzJMRWpzckt5aEpQQ3NXUEg0b1VYWG5EYWVDM1p0bTBiOXUzYkI1RkloTW1USndzbjc1MDZkY0t6eno2TEF3Y09ZTm15WmVWT2lTNlBVcW5FRjE5OEFYOS9mN05CSExGWWpLbFRwK0xqanovRzFhdFg4YTkvL1VzSVREejExRlA0NElNUDRPbnBXZUg5azNsK2ZuNllOMjllaFU2Z1I0MGFaZGQ2Yjd6eEJuSnpjeEVVRklUQXdFRGhmWERvMENHNHVycGFEQVp1MkxBQm16ZHZoa0tod1BUcDA0V08xTk9tVGNQTW1UUExuWkw2NDQ4L0FpZ09sdHN6M2thTkdwblVnUXNORGNXNzc3NWI3bnF2dmZZYTFHbzEzbmpqRFp2M1pZdms1R1NIYnMrU21KZ1lBTVVCd2RUVVZQVHMyUk9USmsyQ1hDN0gyclZyWVRBWTBMbHo1M0kvajhibUkzWHExTEY1MzVhNno5WUV4Z3RBNVFVRUgrWmpMVWUrUHNaTVU2bFVpbFdyVmxsOExQbjUrVGg4K0RBMmJ0eUk5UFIwQkFZR1lzR0NCY0p2MVpBaFEvRElJNDlnM3J4NStQNzc3M0h6NWsxTW1UTEZhU1VseUg0TUNCSlJyYVpXcTVHZW5pNEVBWTBIVUJLSkJON2UzbWpWcWhYOC9Qemc2K3RiSzJxclZZZGNiU0d1cW9xbjNCcGdYeUNpT3FqVmFydHFDUUlRdXQ5Wk90bEpTRWpBcEVtVGtKdWJDNlZTaVpFalIxWjZuRVkzYnR6QVo1OTlCcDFPaDk2OWU1dnQzSmVWbFlYZmYvOGRlL2JzRVU1cWV2WHFoZXpzYkZ5OGVCR2ZmZllaV3Jac2laZGVlZ2xQUHZtazA5L3JqZVcrRUVFRWlVZ01ENm5qTTI2MUtoVmM3T2dtV0pVcTgxeG5aR1FBUUtWcTlwZ0xCb3BFSW1pMVd1ajFlck1YUFl4RjdVdE9LM0lHa1VpRTBOQlFoSWFHNHNNUFA4U3hZOGZ3OWRkZlE2VlNDVVhQZ2VLaSt2SHg4Ymg0OFNMYXQyOWZZMm9jN2R1M1QyaHlNV3pZc0RKWmdLTkhqOGFaTTJmUXBrMmJjazhralJjcXJMMmZyTDFldDI3ZHdyNTkrNFJ5Q0lXRmhRZ09Ec2FvVWFPYzJubTVzdXdOZGp0RFJRTzl4aWwvdHVyYXRhdGR5eGNXRnVLcnI3N0MvdjM3NGVIaGdmbno1Nk5kdTNaWXNHQUJQdm5rRTBSR1J1S2pqejdDNU1tVExUWVl1WGp4SWs2ZVBBa1hGeGU4K09LTEp2ZDE2TkRCNmdXMjNyMTdvM2Z2M3RCcXRaQklKRFlIRXl1YWJWbXlBWTA1di8vK2U1bnZEbnV5ejR3WmJ1VmRTTjY2ZGF2dy84YU83Q0tSQ0ttcHFVSk4xVUdEQnBXN1AyT3RRVXVCWGtmUmFyWFFhclVXcDdWYjZpWnNMMk1kU21zWG9uaXNWWmE1MXljL1AxK1l4cjlnd1FLRWg0ZGowcVJKWnRmZnMyY1BWcTllRGFsVWlrR0RCdUdkZDk0cEU1UnQzYm8xdnZubUd5eGN1QkEzYjk2RVdxMW1RUEFCd29BZ0VkVXEyZG5aU0U1T0ZnS0F4cG9rTXBrTXZyNithTnEwS2Z6OC9PRHQ3YzNzdjFxb2FkT21xRisvdnRXQzRPbnA2UkNKUkNnb0tJQk1Kb05Hb3hHeXZNd2RxSjQ3ZHc0TEZpeEFkblkycEZJcHBrMmJCaDhmSDRlTU56RXhFWjkrK2lueTh2TFFybDA3VEpnd1FiaFBwVkxoNU1tVE9ITGtDQzVldkNnRUZJS0RnekZzMkRCMC9HLzl2S05IandxZDc1WXNXWUpWcTFZaExDd01QWHIwUVB2MjdhdWtPMTk1aGpaNURGS3hCQXBwK1ZPREtrS1htd3VKUi9WM1I2Mm8xTlJVNU9Ua3dNUERBMjV1Ym5CeGNVRldWcFpRMU55ZXpwMjV1YmtRaThXUXlXUzRlUEVpREFaRG1ScFQvdjcrU0U1T3hvOC8vb2dlUFhxWW5JaW5wS1RnOE9IREFPeWJ2bGVlZ29JQ0dBd0d1THU3QzFPWmJLbWJscHFhaWdzWEx1RGN1WE00ZGVxVThKM3U1K2VIenAwN0l6SXlFcW1wcWRpNWN5ZDI3dHlKT25YcW9Hdlhybmpzc2NmUXVYUG5jck5OU2pkUE1BWkRyVFZWU0V4TUxMZnB3cUZEaHhBZUhnNkR3U0IwYmk2dFRwMDZpSWlJTVBtKzBHZzB1SGJ0R3VyVXFRTzVYQTVYVjFlb1ZDcGhpcGV0MlRCYXJSWTNidHpBcVZPbmNPTEVDWlBnVW1ob0tGNTc3VFc3QTBqT3B0VnFrWmFXQnFWU0tUUmlPWGZ1SEFEWW5kMVlWRlJVNFVDR1BVR2l5dFExL08yMzN5d0dGR3dkZ3pGb1ZQcmsvY2FORzFpeVpJa3dsWDMrL1BrSUNnb0NVRHdWOThzdnY4VGt5Wk1SRnhlSGp6NzZDQU1IRHNTUUlVTk02aUJtWjJjTEdVMnZ2UEpLbWNDVXBRQkVhWTZvbjFpU1hxL0h6WnMzNGVYbEJZVkNJYnhYak45cmxTMzdvbEtwa0phV0JrOVBUeWdVQ3JpNXVTRS9QeCtiTjI4R2dES2RwRXZyMGFNSFRwdzRnWEhqeHBtOEI1Y3RXNGJDd2tKMDdOalJaTHJ3bFN0WG9GQW9oSkkxVXFrVTE2OWZ4OTY5ZXdFVUIyc2NSYS9YUTZ2Vm1yenY5dTNiSjNSdk44ZlNNWVM1WUhCOGZEd1NFaEpRdjM1OWVIbDV3ZDNkSFRxZERtZlBuaFVhV1ZnS1B2Tll5L2JYWi92MjdTZ3NMRVRUcGswUkdocUt4WXNYWTg2Y09iaDE2eFpTVWxMdzVaZGZvbE9uVGdnSUNNQlRUejBGbVV5Rzd0MjdtMzJORFFZRHRGb3RSQ0lSSmt5WWdQdjM3eU12THcvNStma1BYSWZyMm9vQlFTSjZxR2swR3FTa3BDQXBLUWxKU1VsQzg0ODZkZXFnZnYzNjhQUHpnNStmbjExVEt1amh0V2JObW5LWDJiSmxDM2J2M20zMnZzY2VNNTMrdkdyVkt1emF0UXNHZ3dFeW1RelRwazFEcDA2ZEhESldBS2hmdno2Q2c0T1JucDZPK2ZQbnc4M05EZHUyYmNPeFk4ZHc4K1pOSVR0R0xCYWplL2Z1R0RSb2tIQndhdFNyVnkvMDZORUR2Ly8rTzdadTNZcms1R1FjUG54WU9Ea2FPblNveGVtbUR5cXhteHYwaFFYT0hvYk5ybHk1Z2dVTEZsaTh2M1R4ZFd0Mjc5Nk43Nzc3enVTMjB1K0pBUU1HWU4yNmRjS2ZPY0hCd1E2cnh3Y0FseTlmeHJScDB5QVNpWVQzYmZQbXpZWDdDd3NMY2VIQ0JTUW5KeU1wS1FreE1URzRjK2VPa0NVSkZHY01kdWpRQVgzNzlzV1RUejRKcVZRS2c4R0FxS2dvL1BYWFh6aDI3Qmd5TXpPRjk3ZXJxeXNlZmZSUmpCdzVFbzBhTlRJN0xrc05oS3cxRnRKcXRlVTJIZ29NRElSWUxFYVBIajFNVGk1TEszMUNLNVZLTVdQR2pES0Y0STBHREJoUTVqYTlYby83OSsvajd0Mjd1SFBuRHE1ZXZZcnIxNjhMVTRLQjRvQlpyMTY5MEs5ZlA0c24zRFZkVVZFUjNucnJMUURGN3dXcFZBcU5SZ01BNWRaYkswMGtFam5sWWtoVk8zUG1EQllzV0FBUER3OUlwVktoeVl3eHVHOHdHQkFlSG83ZmYvOGRCb01CWGJ0MnhhUkprMHc2RXdQRnZ6MnJWcTNDc21YTGNQVG9VZXpZc1FPWExsM0NOOTk4QTVGSWhQejhmRXlmUGgycHFhbG8yclNwOExyVUJHS3hHRk9tVEJGcTdKVm1UMk1FYy9YZ1VsSlN6TlpSTmVyVnE1ZlZiVDd6ekRNSUNnb3lxYmU0YWRNbVJFWkd3c1hGQmVQR2pUTlpmdlhxMVlpT2pqYTdyVWFOR3FGTGx5NVc5MmNQdFZxTlFZTUd3Y1hGQmE2dXJ0RHI5Y0ozVWMrZVBjMnVzM0hqeGpLQmEwc0I5OVRVVkV5ZlB0M2kvcFZLcGRuMWVLeFZ6TmJYeDVnZGFMeHdVSzllUGF4Y3VWSzRjTFpueng3czJiUEhaTnNyVjY2RVJDSVJzbVQxZWozMGVyM1o3SFdKUklLZmZ2cXBVbytGcWc4RGdrVDAwRkdwVkVoTVRFUlNVaExTMHRKZ01Camc2dXFLZXZYcUlUZzRHUFhyMTdlcEtER1JPUjA3ZHNUNTgrZWgwK21FS1VhK3ZyN0NRV0JKblRwMXdxNWR1eEFRRUlEcDA2YzcvRVJiSkJMaDAwOC9oY0ZnRU9xNU5HblNCT3ZXcllQQllFRGp4bzNScDA4ZlBQZmNjMWFuMlVpbFVnd1lNQUQ5K3ZYRDhlUEg4ZXV2ditMU3BVdG8xNjVkalRxUmN4U0pod2UwRms0R2F5Snp0WDFFSWhIOC9QelF1M2R2dlBubW16WnZxMzM3OW1qWnNpWEVZakdrVWltQ2dvTEtGTXQvL2ZYWDBiUnBVMFJGUlFuMWo0emMzTndRRkJTRUo1NTR3cTU2WUgzNzlqV2JyV0c4dlZtelptalNwSWtRd0duU3BBbEdqeDR0TE9mcTZvcTFhOWNLR1UxR2RldldSWEJ3TUVKRFE5R3paODh5blZwRkloSGF0MitQOXUzYlk4eVlNYmg0OFNMKy9QTlBIRDkrSEdxMUdqRXhNVll6TEIzVm1iWjB4bGJyMXEweGMrWk1kT3ZXemE0cHpDS1JDTTJiTjBkVVZKUndtNHVMQ3dJQ0F2RGlpeSthclpONCsvWnRmUGpoaDJXbVJOYXJWdytQUHZvb3VuZnZqczZkT3pzOEU2dTZ5ZVZ5K1BuNUlUMDlIUWFEQVJxTkFrUm9WUUFBSUFCSlJFRlVCbks1SEtHaG9SZ3pab3hkMjNKeGNSRnEzOVUwTTJiTUFGQThSbnVYYWRDZ0FjUmlNWEp5Y21Bd0dLQlVLdEd4WTBjaEVHRXNGNkJRS0RCOCtIRDA3OS9mNHVkY0xwZGp4b3daK1BQUFA3RjY5V3I4KzkvL0ZwWjFjWEZCcDA2ZGtKU1VoRm16WnRXNFptdGhZV0c0Y2VNR2lvcUtvTlZxWVRBWUlKZkwwYWxUSjR3WU1jSmtXV3ZmQVhQbXpDbHpXMUJRRUR3OFBGQllXQWlkVGdlRHdTQjhYei94eEJONCsrMjN5eDFmeVdDZ1dxMFdtaXdOSHo2OFRMT1V0bTNiNHA5Ly9oRktsd0RGcjAySERoM3cvdnZ2TzNSYXFxZW5KeG8yYklqNzkrOEwzOVVlSGg0SUN3dXo2MWhCSkJLWjdYN2NwRWtUS0JRSzVPZm5td1NhUER3OEVCSVNndmZlZTY5TWNCcmdzWmFScmEvUGtDRkRzSExsU3BQcDlXS3hHSU1HRGNLZ1FZTVFIUjJOcUtnb3BLU2tJRFUxRlNxVkNubDVlU2dzTElSR294R0NnY2Ixakg5U3FSUVNpUVJ0MjdabG9zVURSR1I0RUlwckVCRlpvZEZvaEt5UnBLUWs0V3FZajQ4UDZ0ZXZqL3IxNjhQSHg0ZGRyMnFJS0ZVOFpsemVCZ0JvN1JtQXlXMXRyL2R6N3VncFBQMzAwNVVlZzBhakVRTEZWUzB5TWhJaElTRjJueEFaYTZCMTZ0VEo3aFAxRXlkT0lDQWdRSmppVlJISnljbVF5V1JsQWl6Mk9uVG9FRHIzNm03M2VsVTVaZmoydkxsSTNMb1pqMFZkZDlnMkR4MDY1SkQzcGlYR3d6V0R3UUNEd1FDeFdGenJ2dFBPbkRtREkwZU9vSEhqeG1qY3VER2FOV3RtMTNUcGtqUWFEYzZjT1FOUFQwKzBiOSsrelAzSGpoMkRWcXRGNzk2OUt6dHNBTVdmU1lsRWdyQ3dNSWRzRC9qZmUwRWtFcFg3WG9pSWlNQ05HemZRb2tVTHRHalJBaUVoSVFnSUNIRFlXT3loVnFzeGYvNThBTUNzV2JPcTVBSmR5Yy9KZ3lZK1BoNDZuYzVpa2YrcWxwbVpDYkZZYkRid1lvbWxHbko1ZVhsMjF4SlRxOVVRaThVMnJWZWR2K1VWWmZ6dXJzejNkWHg4UEhidTNHbXhxNjF4UDhibm82b0RzQWFEUVFoMldncE1HN05QSzFyRFVLdlZDa0V0VzZhZTF2WmpyWkxLZTMyTW1mUG1mdnVxVzFVZk8xSDVHQkFrb2dlU1NxVkNRa0lDa3BLU2hHd0FtVXdtQkFEcjFhdFg0NjVJVTdHYUVCQ2s2bE9SZ09EbTJPT0l6OHVBUkNUR2lPYTlFZVJodmVhU3ZXTENseU5teFJkNDhrNHM0S0NnR2c5cWlZaUlpR3pIWXlmbmU3RG5CaEJSclpLZG5ZMzQrSGpFeDhjakp5Y0hJcEVJUGo0K3dqUmdMeSt2V3BjeFEvUXdpc3RMeDQzc0JBREZYYWtkVGVJaEIvUjY2UEx6SVdFblBDSWlJaUtxaFJnUUpLSWFMU2NuUndnQ1ptZG5ReVFTb1Y2OWVtalRwZzBDQWdKcTlEUVJJcXFaSlBMaTJrVTZ0Wm9CUVNJaUlpS3FsUmdRSktJYUp6YzNWd2dDWm1WbFFTUVN3ZC9mSDYxYXRVTERoZzBaQkh6QUJYbjRZMjZId2NqWEZVRW01czhRVlQvSmY0dGRhN05WY1BWMzdIUmtJaUlpSXFJSEFjL0VpS2hHeU12TEU0S0FtWm1aRUlsRXFGdTNMaDU5OUZFMGJOaVE5UUFmSWg1U0dVS1VnVkJyQzZEVjY4cGZnY2pCWEx5OEFRQ2FyQ3lIYlZNaWtVQ24wOW5WTVphSWlJaW9OdUl4VTgzQWdDQVJPWTFXcTBWY1hCeGlZbUtRbnA0T29MZ2JXYWRPbmRDb1VhTXE2VHhJUk9UaVhSd1ExRG93SU9qdTdnNjFXbTFYWjA0aUlpS2kya2l0VnR2ZGhad2Nqd0ZCSXFwMm1abVp1SFBuRHVMaTRxRFZhdUhqNDRQUTBGQTBhdFFJN3U3dXpoNGVFVDNrWEx5OUFBQ2F6RXlIYmJOdTNicElTRWhnUUpDSWlJaW9IQWtKQ2ZEejgzUDJNR285QmdTSnFGcG9OQnJFeGNYaHpwMDd5TXJLZ291TEM1bzJiWXBtelpyeEJMcVd5ZFVXNG01dWlsQkRzTEdjQndOVXZhVGVqcDh5M0tSSkU1dytmUnFabVpudy91LzJpWWlJaU1oVVptWW0wdFBUMGIxN2QyY1BwZFpqUUpDSXFsUkdSb2FRRGFqVDZlRHI2NHN1WGJvZ01EQ1FkU05xcWJ1NUtaaHhlUnNBb0xWbkFDYTNIZWprRVZGdEkvVlFRQ1NWUXF0eVhFQlFLcFdpWGJ0MmlJcUtRa2hJQ0lPQ1JFUkVSS1ZrWm1ZaUtpb0t3Y0hCUEJlc0FSZ1FKQ0tIMDJnMGlJMk54WjA3ZDZCU3FlRHE2b3BtelpxaFdiTm04UFQwZFBid2lLaUdHOXFrSndyMVdyaExYQkhrVVFWZGdFVWlTRDA5b1ZXcEhMcFpIeDhmQkFjSDQrclZxL0QxOVVWQVFBQVVDZ1VQZUltSWlLalcwdWwwVUt2VlNFaElRSHA2T29LRGcrSGo0K1BzWVJFWUVDUWlCOHJPenNiTm16ZUZiRUEvUHo5MDdkb1ZqUm8xNGdreEVkbXNzZHdQVXJFRUNtblZOUllTaWF2bU84bkh4d2RoWVdHSWpZMUZkSFEwOHZMeW9OT3htellSRVJIVlRoS0pCSEs1SEg1K2ZnZ0xDNE5VeWpCVVRjRlhnb2dxTFMwdERkSFIwVWhNVElTTGl3dWFOMitPb0tBZ1pnTVNVYzBtRWxmSlpxVlNLWm8zYjQ3bXpadFh5ZmFKaUlpSWlDcUxBVUVpcWhDRHdZQ0VoQVRjdUhFRDZlbnBjSGQzLzMvMjdqd3Nxckw5QS9oM0ZoaVdFV1FYQkFGeFRkeENVUk5OczdRc05UUFR6SDdhcHRsbW1wWnZyOWxpYjZWWnByYVpXbG1wV1ZhbXRyaWIrNjRoNE1vbWlPd3dPREFEelBMN1k1cUpnZGtaR0lIdjU3cThkTTZjODV5YjhYRG1uUHZjei9PZ1I0OGVhTisrUGR6YzNGd2RIaEdSUlpwS0pRUmlWaTRURVJFUlVjdkVoQ0FSMlVXdFZpTXpNeE1YTDE2RVhDNkhqNDhQK3ZidGkzYnQya0VvYkpocUd5SnFXYTVXRkJxTkllZ3RsamkxZlZWWkdWUTNia0FTR3ViVWRvbUlpSWlJbWdvbUJJbklKbFZWVlVoTlRjWGx5NWRSV1ZtSndNQkE5T3JWQzIzYXRJRkFJSEIxZU5SQ0NFVWlxTlZxamtuWlJLalZhZ2hGOWo4b1dKOTVDQmZMY2dBQUMzdE1RS3h2aEZQalVtWmRCUUI0UmtZNnRWMGlJaUlpb3FhQ0NVRWlza2loVU9EaXhZdElUMCtIU3FWQzI3WnQwYmx6WndRRUJMZzZOR3FCSkI0U3lPVnkrUHI2dWpvVXNvRmNMb2VIcDZlcnc2aWo1UEFoQUlCM3A4NHVqb1NJaUlpSXlEV1lFQ1FpazZxcXFuRGh3Z1ZjdVhJRldxMFdVVkZSNk5TcEUxcTFhdVhxMEtpSjh4WkwwTTAzQW1xdEJoRmUvblp0MnpyQUh6azVPVXdJTmhFNU9Ubnc5ZmR6ZFJoMTVHLzVGZEp1c2ZDTWluSjFLRVJFUkVSRUxzR0VJQkVaVWFsVXVIejVNaTVldkFpVlNvWG82R2pjY3NzdDhMd0pxM3lvYVlyMkRzYmJQU1pBcmxKQ3BWSGJ0VzJiOERBa24vb2JiVXBLNE9kMzh5V2E2RjhsSlNVb0tDeEViSjllcmc3RlNNRWZ2K05HWWlKaTVpOXdkU2hFUkVSRVJDN0RoQ0FSQVFBMEdnM1MwdEtRa3BLQ3lzcEtSRVJFb0Z1M2Jxd0lwSnVLU0N4Q1ZPY1lKQ1VsSVRZMmxrbkJtMVJKU1FtU2twSVExVG5Hb1RFRUcwckZsY3U0T1BjbGVIZnBnckRKajdvNkhDSWlJaUlpbDJGQ2tLaUYwMnExdUhyMUtwS1RrMUZlWG80MmJkcWdlL2Z1YU4yNnRhdERJekxKcDdVdklqdkg0RnhTRW9JQ0F4RVdGZ2FwVk1xSlJseE1yVlpETHBjakp5Y0hCWVdGaU9vY0E1L1dOMGZYYm8xU2lheFZYeUJ6K1VjUXVrdlE3Yk12SUdMVk14RVJFUkcxWUV3SUVyVmdPVGs1T0hmdUhNckt5aEFRRUlDK2Zmc2lLQ2pJMVdFUldlWFQyaGZkNG5vaU56c0h5ZWRUb0ZRb29GRnJYQjFXaXlZVUNlSGg2UWxmZno5MGkrc0prZGkxQ1ZwRlppYXl2MXlOc2pPbklVOU9obGFsUXVCZHc5SGhqVGZoRWU3Y1dZdUppSWlJaUpvYUpnU0pXcURpNG1LY1BYc1dSVVZGOFBYMVJVSkNBa0pEUTEwZEZyVVE2ZVg1V0pPNjF6Q3B5S1RJQklmYUVZbEZhQnNWZ2JaUlRPNVFYYkpqUjNGOXczcDRSa1doellQakVUeHFOUHdTQnJrNkxDSWlJaUtpbXdJVGdrUXRTRlZWRmM2ZE80ZTB0RFI0ZVhtaFg3OStpSWlJZ0VBZ2NIVm8xSUtVcXlxUkxNc0NBR2loZFhFMGRETnE1eFVBQVFRUUNZVHdGa3NjYXFQTlF4UFE1cUVKVG82TWlJaUlpS2g1WUVLUXFBWFFhclhJeU1oQVltSWlWQ29WdW5UcGdxNWR1MElzNWltQWlHNCtreUlUSUJhS0lCVjd1RG9VSWlJaUlxSm1pZGtBb21hdXBLUUVwMCtmUm5GeE1VSkNRdEM3ZDIvT0hFeEVSRVJFUkVUVWdqRWhTTlJNVlZWVklTa3BDYW1wcWZEMDlNU0FBUU1RSGg3dTZyQ0lpSWlJaUlpSXlNV1lFQ1JxWm1wMkQ2NnVybWIzWUNJaUlpSWlJaUl5d2d3QlVUTnk0OFlObkRoeEFrVkZSUWdPRGtidjNyM2g0K1BqNnJDSWlPeXlQdk1nc2lxS0lSSUk4VVRNVUVSN0I3czZKQ0lpSWlLaVpvVUpRYUptUUt2VjRzcVZLemgzN2h6RVlqSDY5KytQaUlnSVY0ZEZST1NRcXhWRnVGaVdBMEEzS3pVUkVSRVJFVGtYRTRKRVRWeDVlVGxPbkRpQmdvSUNoSVdGSVM0dURoNGVuSm1UaUlpSWlJaUlpRXhqUXBDb0NVdFBUOGZaczJjaEVBZ1FIeCtQeU1oSVY0ZEVaRlcwZHpBVzlwZ0FoYm9LRWlHL2hvaUlpSWlJaUJvYjc4U0ltaUNGUW9GVHAwN2grdlhyQ0FrSlFaOCtmZURsNWVYcXNJaHM0aTJXSU5ZM0FuS1ZFaXFOMnRYaEVCRVJFUkVSdFRoTUNCSTFNVmxaV1RoOStqVFVhalZ1dmZWV3RHL2ZIZ0tCd05WaEVSRVJFUkVSRVZFVHdZUWdVUk5SWFYyTlU2ZE9JU3NyQ3dFQkFZaVBqNGRVS25WMVdFUU8reTdqQURMS0N5eXVNeWx5SU5wNUJScGVYNjBveFByTVF4YTNhZWNWZ0VtUkNVYkwxbWNleE5XS0l1NnJpZXhMUDZFSUVSRVJFUkUxRENZRWlab0FtVXlHSTBlT1FDNlhvM3YzN3VqY3VUT3JBcW5KdTFwZWFEWHhVNmxSUVN3VUdiMjJ0bzBBQXFOdEFDQ3JvcGo3YWtMN0lpSWlJaUtpaHNXRUlORk5Mak16RTZkT25ZS2JteHVHREJtQ3dNQkE2eHNSTlFGQ2dkRHFPcDRpZDBqRkhrYXZyUkVKaEViYjZKZHhYMDFuWDkxOEk1QXN5NEpVN0lGMlhnRlcyeUFpSWlJaUl2c0l0RnF0MXRWQkVGRmRhclVhWjgrZVJWcGFHb0tEZzlHdlh6OTRlSGhZMzVDb2lVZ3Z6MGU1cXRMaU90SGV3ZkFXU3d5dnkxV1ZTQy9QdDdpTnQxaUNhTzlnN3FzWjdLdWRWd0I4M0RoaEVoRVJFUkdSc3pFaFNIUVRLaTh2eDVFalIxQlNVb0t1WGJ1aVc3ZHU3Q0pNUkVSRVJFUkVSRTdCaENEUlRTWW5Kd2ZIangrSFFDQkFmSHc4UWtORFhSMFNFUkVSRVJFUkVUVWpIRU9RNkNhaDFXcVJsSlNFQ3hjdXdNL1BEd01HRElDM3Q3ZXJ3eUlpSWlJaUlpS2lab1lKUWFLYmdGcXR4ckZqeDNEdDJqVzBiOThldlh2M2hsQm9mUUIvSWlJaUlpSWlJaUo3TVNGSTVHSktwUktIRGgxQ2NYRXhldlhxaFk0ZE83bzZKQ0lpSWlJaUlpSnF4amlHSUpFTGxaV1Y0ZURCZzFBcWxlamZ2ei9Dd3NKY0hSSVJFUkVSRVJFUk5YTk1DQks1U0g1K1BnNGZQZ3lSU0lTRWhBVDQrZm01T2lRaUlpSWlJaUlpYWdIWVpaaklCVEl5TW5EeTVFbjQrUGdnSVNFQlhsNWVyZzZKaUlpSWlJaUlpRm9JSmdTSkdsbHljakpTVWxJUUVoS0NBUU1Hd00zTnpkVWhFUkVSRVJFUkVWRUx3b1FnVVNQUmFyVTRmZm8wMHRMU09KTXdFUkVSRVJFUkVia01FNEpFalVDcjFlTEVpUlBJek14RTE2NWRFUnNiNitxUWlJaUlpSWlJaUtpRllrS1FxSUZwTkJvY1AzNGNXVmxaaUkyTlJkZXVYVjBkRWhFUkVSRVJFUkcxWUV3SUVqVWdqVWFESTBlT0lDY25CejE3OWtTblRwMWNIUklSRVJFUkVSRVJ0WEJNQ0JJMUVMVmFqY09IRHlNM054ZTllL2RHaHc0ZFhCMFNFUkVSRVJFUkVSRVRna1FOUWFWUzRkQ2hROGpQejBlZlBuMFFIUjN0NnBDSWlJaUlpSWlJaUFBd0lVamtkR3ExR2djT0hFQlJVUkhpNCtNUkdSbnA2cENJaUlpSWlJaUlpQXlZRUNSeUlvMUdnOE9IRDZPd3NCRDkrL2RIUkVTRXEwTWlJaUlpSWlJaUlqSWlkSFVBUk0yRlZxdkY4ZVBIa1p1Ymk3aTRPQ1lEaVlpSWlJaUlpT2lteElRZ2taT2NPWE1HV1ZsWjZONjlPOXEzYisvcWNJaUlpSWlJaUlpSVRHSkNrTWdKa3BLU2tKcWFpczZkTzZOTGx5NnVEb2VJaUlpSWlJaUl5Q3lPSVVoVVQ1Y3VYY0w1OCtjUkhSMk5IajE2dURvY29pWmpUZG9lcE1zTExLN3pSTXhRUkhzSEcxNm5sK2RqVGVwZWk5dEVTNFB3UlBzN3VDL3VpL3ZpdnVxMUx5SWlJcUxtakFsQm9uckl6TXpFMzMvL2piWnQyeUl1THM3VjRSQTFDZVdxU3FTWDUyUGJ0ZE5XMXkyclZrQ2xWUnU5VHBabFdkeEdDNjNSTmdDUUpzOUhpaXliKytLK3VDL3V5K3kraUlpSWlGb1NKZ1NKSEZSUVVJQVRKMDRnT0RnWS9mdjNoMEFnY0hWSVJFMUNlbmsrWGt2Y2FOTzZDblVWNU5WS285ZldxTFVhbzIzMHk3Z3Y3b3Y3NHI3TTBXaVpFQ1FpSXFLV1JhRFY4Z3FJeUY1eXVSeTdkKytHUkNMQnNHSEQ0T2JtNXVxUWlKcU1KRm1XVVVMd2xWdkdtRjIzbldjZ3ZNVHVodGNWcWlwY1ZSUmFiTjlMNUk1MlhvRkd5NjVXRktMQ1NsS0ErK0srdUsrV3U2OVdicDdvNWhOdWNSMGlJaUtpNW9RSlFTSTdWVmRYWTgrZVBWQXFsUmcyYkJpa1VxbXJReUpxVXZUamVhbTFHa1I0K1dOU1pJS3JReUtpRms0c0ZFRXE5bkIxR0VSRVJFU05oZ2xCSWp0b3RWb2NQSGdRZVhsNUdEeDRNSUtEZzYxdlJFUW15VlZLcURScTZ5c1NFVFV3SmdTSmlJaW9wZUVZZ2tSMlNFeE1SRzV1TG02OTlWWW1BNG1JaUpxQjlaa0hrVlZSREpGQVdHZUdZaUlpSXFMbWlnbEJJaHVscDZmajBxVkw2TkNoQTJKaVlsd2REaEVSRVRuQjFZb2lYQ3pMQWFDYkJaMklpSWlvSlJDNk9nQ2lwcUM0dUJpblQ1OUdTRWdJZXZYcTVlcHdpSWlJaUlpSWlJZ2N4Z3BCSWl1cXE2dHg5T2hSZUhoNG9ILy8vaEFJQks0T2lhaEo0NlFpUkVSRVJFUkVyc1dFSUpFVkowK2VSRVZGQllZT0hRcDNkM2RYaDBQVTVKV3JLcEVzeXdJQWFNRjVyWWlJaUlpSWlCb2J1d3dUV1hEbHloVmtaMmVqUjQ4ZUNBZ0ljSFU0UkVSRVJFUkVSRVQxMXVRckJDdlVWZmcxK3dTT0YxMUJycklVU25XMXEwT2k1cVlOc0Q0dkU4aHpkU0NrNXlGeVF4dVAxb2dQNklBeDRYM2hKV0xsSmhFUkVSRVJFWkd0bW5SQzhPL1NUSHh5YVRzS0tzdGNIUW9STlNLbHVob1o1UVhJS0MvQTNyeGtQTnRwQkhxMmpuUjFXRVJFUkVSRVJFUk5RcFB0TXZ4M2FTYmVPUGNqazRGRUxWeEJaUm5lT1BjakVrdXZ1am9VSWlKcW9SU1ptYmo2MmFjbytQMDNWT2JrdURvY0lpSWlJcXVhWklWZ2hib0tuMXphN3Vvd2lPZ204dkdsUC9GUjNGUjJIMjVCMUNvMWNyTnpVRnBVakVwbEpUUnF0YXRESXFKR0loU0pJUEdRb0hXQVA5cUVoMEVrRmpuYzFxVElnYWpVcU9BcGNrZTBkN0JEYmNpT0hVWGFlKzhZWHZ2MDZvV1krUXZnMnpmZTRiaUlpSWlJR2xLVFRBaittbjJDbFlGRVpLU2dzZ3kvWnAvQXc1RURYUjBLTllLeVVoa3lMcVlpS0RBUXNiZDBnMVFxaFVqa2VFS0FpSm9XdFZvTnVWeU9uSndjSkovNkcxR2RZK0RUMnRlaHR0cDVCVUlzRkVFcTluQTRuallQVFVEQThCRzRrZmczeXM2Y3h2VjEzK0hNZ3crZ3pZUGowWG5SK3hDSW0rUWxOeEVSRVRWalRiTEw4UEdpSzY0T2dZaHVRanczdEF4bHBUSmtYa3hGOTloWWRPM2FGYjYrdmt3R0VyVXdJcEVJdnI2KzZOcTFLN3JIeGlMellpcktTbVV1amNtdGRXdjRENzRkVVRObklYN3ZYNGg0YWhweU4vMkl0UGZlZFdsY1JFUkVSS1kweWNlVnVjcFNWNGRBUkRjaG5odWFobWp2WUN6c01RRUtkUlVrUXZ1K2h0UXFOVEwrU1FiNitmazFVSVJFMUpUNCtma2hOallXNTVLUzBDMnVaNzI2RHp1THlGdUttUGtMb0NxN2dheFZLK0UzYUREOGI3L2QxV0VSRVJFUkdUVEpDa0dsdXRyVklSRFJUWWpuaHFiQld5eEJyRzhFdXZxMFJUdXZRTHUyemMzT1FWQmdJSk9CUkdURXo4OFBRWUdCeU0yMmYwS1BxeFdGT0Y5MkRVbXlMSlNyS3AwYVY4ZTNGc0k5T0JnNTMzM2oxSGFKaUlpSTZxdEpKZ1NKaUtobEtpMHFSbGhZbUt2RElLS2JVRmhZR0dURkpYWnZ0ejd6RU41Si9nV3ZKVzVFZW5tK1UyTVNlbmdnZVBRWUZPM1pqZXFpSXFlMlRVUkVSRlFmVEFnU0VWR1RVYW1zaEZRcWRYVVlSSFFUa2txbFVDb1VyZzZqanFBUmQwT3JVdUZHY3BLclF5RWlJaUl5WUVLUWlJZ2FWYm1xRWtteUxKd3Z1NGFyRllWMmJhdFJxem1CQ0JHWkpCS0pvRkZyWEIxR0haN1I3UUVBaW94MEYwZENSRVJFOUs4bU9ha0lFUkUxWGVubCtYZ3RjU01Bb0xOUEdPWjFIZVBpaUlpSUdvNTdZQ0NFRWdtVVY3TmNIUW9SRVJHUkFTc0VpWWlJaUlnYWlrQUFrWmNYTkZWVnJvNkVpSWlJeUlBVmdrUkVSRVJFRFVrb0JMUU4wNTFacFZJaE16TVRCUVVGVUNnVVVLdlZEYklmSWlJaTBnMVI0dW5waWFDZ0lFUkdSa0lzYnJwcHRhWWJPUkVSRVJGUlU2RFZOa2l6eGNYRlNFbEpRVUJBQUxwMjdRcXBWTXB4Vm9tSWlCcVFXcTJHWEM1SFRrNE9qaDQ5aWx0dXVRWCsvdjZ1RHNzaFRBZ1NFUkVSRVRVVXJSYXFzaktJZlgyZDJteHhjVEdTazVNUkd4c0xQejgvcDdaTlJFUkVwb2xFSXZqNitzTFgxeGNsSlNWSVNrcEN0MjdkbW1SU2tHTUlFaEVSRVZHTDFjNHJBRjE4MnFLYmJ3Uzh4UktudDYrU3k2RlZxZURXMm5sSk81VktoWlNVRkNZRGlZaUlYTWpQencreHNiRklTVW1CU3FWeWRUaDJZNFVnRVJFUkViVllreUlUSUJhS0lCVjdORWo3MWNYRkFBQ3hFeE4zbVptWkNBZ0lZREtRaUlqSXhmejgvQkFRRUlETXpFekV4TVM0T2h5N3NFS1FpSWlJaUtpQjZCT0NiazVNM2hVVUZDQXNMTXhwN1JFUkVaSGp3c0xDVUZoWTZPb3c3TVlLUVNJaWFsVGVZZ202K1VaQXJkVWd3cXZwamJWQlJHU1A2dElTQU01TkNDb1VDa2lsVXFlMVIwUkVSSTZUU3FXb3FLaHdkUmgyWTBLUWlJZ2FWYlIzTU43dU1RRnlsUklxamRyVjRSQVJOU2hEaGFBVHh4QlVxOVdjVFppSWlPZ21JUktKb0ZZM3Zmc2FKZ1NKaUlpSXFNVmFuM2tRV1JYRkVBbUVlQ0ptS0tLOWc1M2F2bHArQXdBZzl2RnhhcnRFUkVSRTljR0VJQkVSRVJHMVdGY3JpbkN4TEFjQVVLNnFkSHI3Nm5KZEZ5SlJxMVpPYjV1SWlJaklVWnhVaElpSWlJaW9nYWpMNVJDNnUwUG83dTdxVUlpSWlJZ01XQ0ZJUkVTTktyMDhIMnRTOXhvbUZaa1VtZURxa0lpSUdveEtMbWQxSUJFUkVkMTBtQkFrSXFKR1ZhNnFSTElzQ3dDZ2hkYkYwUkFSTlN4MVJRWEVuQkdZaUlpSWJqTHNNa3hFUkVSRTFFRFVjamxFVWxZSUVoRVIwYzJGQ1VFaUlpSWlvZ1lpRUltZ1ZhdGNIUVlSRVJHUkVTWUVpWWlJaUpvWm1Vem02aERvSDJKZlg2ajQvMEZFUkVRM0dTWUVpWWlJR2xGU1VoTDI3dDBMbGFyaEtvWldyMTZOdDk1NkMwZU9IR213ZmRUMjNudnY0YjMzM29OYXJXNjBmVHJMUXc4OWhGbXpabGxjSnljbkIvbjUrWFdXNStYbG9iQ3cwS2I5L1BycnIvaisrKzl0V25mZHVuWDQ1cHR2b05YYVA4Nm1RcUhBbENsVDhPS0xMelpLWW5EbHlwVjQvLzMzY2VIQ2hUcnZyVjY5R3F0WHIyN1JDVXF4cnkrcVMwb0FCLzR2NmVhd2J0MDZyRnk1MHRWaE5Ebk43ZHhxaVVLaHdMcDE2MXIwdWU1bVVGeGNiUE42emo0R0dsSkRYenMyeHVlMmMrZE9iTnUyemFGdEcwcDZlcnFyUTNBNVRpcENSRVJVdzhpUkl3RUFYMzMxRlVKQ1FnekxyMSsvamllZWVBSUE4UHZ2dnp2VXRrcWx3Z2NmZklEczdHdzgrZVNUbURCaFF2MERydVg0OGVQWXVIRWpBZ01ETVdmT0hLZTNiNHBhcmNidTNic0JBSFBuem0yVWZUcFRTVWtKcEZZbWZaZ3laUW9pSWlMdzVaZGZHaTJmUEhteXllV21yRnUzRGlVbEpaZzRjYUxWZGIvNzdqdW9WQ3BNbmp3WkFvSEE2dm8xN2R5NUUrWGw1VkNyMWZEMTliVnJXM3RWVmxiaTk5OS9SMFZGQlJJUzZzNFl2bkhqUmdEQWlCRWpHandXUjAyS0hJaEtqUXFlSW5kRWV3Yzd2WDNQcUNob2xFb29ybDZGWjJTazA5dTMxWW9WSzV6YVh0KytmZEcvZjM4QXV0K2hsMTU2eWFudDF6UnQyalREdm1xNzY2NjdFQllXaHJWcjF4b3RuenQzTG9xS2ltemVSM0J3TU41Nzd6MlQ3MjNidGcyRmhZV1lQbjI2N1VGVHN6dTNXdkxLSzYvZy9Qbnp1SERoQWhZdVhPaTBkbXViUEhteVhldUxSS0k2dnh2TlZXbHBLU1pObW9TUWtCQXNXTEFBTVRFeFp0ZWRPWE1tS2lvcThOcHJyNkZYcjE0MnRTK1R5Y3crOVBUMzkzY29abHMwOUxWalEzOXVlcXRXclVKSlNRbnV1KzgrdTdiVGFEUW9LaXBDZm42KzBaOGhRNGFnZS9mdVZyZmZ2bjA3RWhNVDhkaGpqeUV3TUJBQW9OVnE4ZEpMTHlFcEtRbXJWcTFDcEF1L20xMk5DVUVpSXFJYXFxdXJUUzdYYXJWbTM3UFYrdlhya1oyZGpYYnQydUdCQng2b1YxdW1LSlZLZlBMSkp3QUFIeDhmdzcvcjQ1NTc3a0ZzYkt6RmRTb3JLd0VBQW9FQUlwR28zdnVrZjlsN3c2clZhdkhycjc4Q0FCNTk5RkdqOXg1NjZDR0hZbkIzZDhkMzMzMW44cjNEaHcram9xSUMvdjcraUkrUGQ2aDlWMnZuRlFpeFVBU3AyS05CMnZmdG8vdGN5czZlY1dsQ2NNdVdMVTV0VHlxVkdwSjBLcFVLV1ZsWlRtMi9wdkx5Y3J1M3VYNzlPdkx5OG14ZTM5N3E1c2NmZjl6aG45bldSSmV6alJvMUNrcWwwcWx0ZW5oNFlPdldyVTV0c3pFNE14a0lBRTg4OFFUbXpwMkxvMGVQWXNlT0hSZytmTGpOMitibjUyUGV2SGxXMS92eXl5L3RPcVlCUUNoMFhZZkF4ajdlOXU3ZEM3VmFEYVZTYVRIQmMvbnlaZVRtNWtJc0ZxTkRodzQyNzN2V3JGbG1mK2QzN3R3SkFCZzNiaHpLeXNwc2JoTUEvdnp6VDR2WFRnMTk3ZGpRbjVzdDNuMzNYVlJXVmtLcFZOYjVVMXBhYXZMOFhGcGFhalVoV0Z4Y2pNOC8veHh5dVJ5ZE8zZkc2TkdqQWVoKy8yTmpZM0h1M0RsODk5MTMrTzkvLyt2VW42Y3BZVUtRaUlpb0VadzVjOGFRVkxsNjlhcWhFdEVlaXhZdHdxMjMzbXIyL1JVclZpQW5Kd2NBa0phV2hyUzBOTWVDcmFGbno1NkdoT0QrL2Z2eDlkZGYxMW1uNW9YYTQ0OC9iclZOVjl3STIrUG8wYVA0OE1NUDZ5eS9kdTJheWFTYXFlV2ZmUElKZ29LQ0hJN0IwYTdYaHc4Znh0V3JWOUdsUzVjNkNicVNraEtIMm5SemN6UDczaDkvL0FGQVY2WGxTREw0OHVYTFNFeE14QU1QUE9EMEcvU2JoVmQwTk53Q0FsQzhkdzlDeHR6dnNqajBONnlXNkpOY3RxeGJVMUJRa01WdEprK2VqTHk4UEpQcjNIWFhYUWdKQ1RHYmRLNHZXMzZXdSs2NnkrSDIyN1JwWS9GM3BMYWFDUVdaVElZSEgzelE0WDNiWXYzNjlYWE9SVFdyMyt2RDN1UlVVejYzV3RPelowOE1IejRjUjQ0Y1FWVlZsVjNiMnB0UUZ3cUYyTDU5dTlYMWFoL1h6ZjE0MDM4ZmpSa3pCbUt4K1RUSGdRTUhBQUQ5K3ZXeldzRmFtMGdrd3BBaFF3eXZqeHc1Z29xS2lqcnJSVVJFV0cwckt5c0xucDZlRnI4N0crUGFzVEUrTjJ2MjdObGo5Rm9zRnNQYjJ4dmUzdDdvMEtFRGZIMTlFUkFRQUg5L2Y4UGZ0aHhYSDMvOE1lUnlPYnAyN1lwUm8wWVp2VGQrL0hqOCt1dXYyTGR2SDBhUEhtMVR0V0Z6eElRZ0VSRTFxbWp2WUN6c01RRUtkUlVrd3BieE5aU2JtNHYvL2U5L2huRlhnb0tDNE9GaFd6VlNTVWtKNUhJNUFNdFArdi84ODAvczJMRUQ0ZUhoK095enoyeHUzeDdsNWVVV2IxcTBXbTJEVmdrMWxxQ2dJQXdhTk1obzJaWXRXK0RsNVdYejh2cCsvdnBqeGQ0azJmcjE2d0VBVTZkT05mbStxUnRKZlVXRHVXU05PWmN2WDhhWk0yY2dFb2tNVDkzdFVWaFlpTmRlZXcxRlJVVklUMDl2dEM3dWpVNGdRT2o0Q2NoYXRSTFJjK2JDSTl6NmphS3oyZHBkV0o4MHRxZDc4ZlBQUCs5UVRNM0Z3b1VMRVJVVlpmUDZOWCtuQkFLQjNSVmNHbzNHOEc5YnRqVjFEbkZXOHRYZVJHcFRQTGM2a2l4ZXRtd1psaTJZdU9hZUFBQWdBRWxFUVZSYlp0TzZPM2Z1UkZoWW1OSDVkK1RJa2FpdXJyWTdNVzlOY3o3ZVVsSlNrSjZlRGc4UGp6cUpuNW8wR28zaGN4MHdZSURGTVIrbFVtbWRaSjJibTV0Uk5lZmpqejl1TWlGbzdjRm5WVlVWN3IzM1hvdUp0Y2E0ZG15c3o4MFdYbDVlV0xObURhUlNxVk91WVhmczJJRURCdzVBTEJaajl1elpkWTdOVnExYVlkeTRjZmoyMjIreFpNa1NmUDc1NS9EMDlLejNmcHVhbG5FblJrUkVOdzF2c1FTeHZoR1FxNVJRYVpyZUJCVDJLaWdvd0p3NWN5Q1R5UkFlSG83czdHejQrZmxoMGFKRlZwK3dIajU4R0lzV0xRSUFEQnMyREQxNzlqUzUzdEdqUi9IUlJ4OUJJcEZnL3Z6NURaSU1CSFRkaCsrNTU1NDZ5N2RzMllJVksxWWdQajRlLy92Zi8weHVxNy80YlFwaVltTHFKRG0yYk5rQ1B6OC9tNWZiWThxVUtZYkt6dHJNM1FDWnVsRThkdXdZTGwyNmhKNDlleUl1TGc0QWNPN2NPWVNFaENBNDJQbGo0K25IQnh3MGFKRGQ3VmRXVm1MQmdnVW9LaXFDdTd1N1F3bEZaN2xhVVdnMGhxQzNXT0wwZllRLzhTU3l2MXlOOUErV29PdUhId0dOWEExcGIzZGhlOVp2cmduQm10WE8ra1NwZmxsb2FLaFQ5dUhqNDJOVHBaZmV5Wk1uOFovLy9BY0FHbXdjMm9iVVZNK3RBQXhqanptTHJST20yR0x1M0xuUWFEVDQ0SU1QTEs3WEhJKzMyditQU3FYU1pMZGEvZi9yeVpNbkRaLzlraVZMTExhOWRPbFNxME9tT09ycTFhc0F6QjlYRFgzdDJCaWZXMUpTa2xGRnNENkpXUFBjdW5UcFVzUDR3Z0tCd0dtL1o1Y3ZYellrNVNkUG5tejJvYzNFaVJOeDZOQWhwS1dsWWNtU0paZy9mMzZ6N2ExZ0RoT0NUVXlvcHgrQ0pUNUlMTTJFSS9QNzlHd2RpWkZodDJMSmhhMm8xalRNTEVWQ2dRRDlBenJpU09GbGFPMklVZ0FCK2dWMndMSENLM1p0WjgwdHZ1SElxaWpDaldxRlhkdmRGdGdKQUZDaHJzTFprZ3lueFFNQXZmeWk0Q1Z5QndBY0xyeGs5L2IzaC9jMTNMQ3N5empvMU5pc2tZbzk4RlRNTU1QcnBSZC9hOVQ5RXpuRGI3LzlocTFidCtMOTk5OUhxMWF0NnQyZVRDYkRkOTk5aDN2dnZkZm9vaU0vUHgrdnZQSUs4dkx5RUJjWGg0VUxGK0tMTDc3QTVzMmI4Y0lMTCtETk45ODAyYTFFb1ZEZ2l5KytNTXpHTm5ic1dEejk5Tk1tTDFLT0hqMkt0OTkrMi9BVS8rbW5uNjczejJQUCtGWWFqY1l3bmsrL2Z2MGMydC9DaFF1UmtKQ0FvVU9IT3JTOXZUNzg4RU5ERnhtOXJLd3Nvd3RrWjFkbVdCSWFHbHJuYWJxKzByTDI4WkdkblcxeWhqK05Sb05WcTFaQklCRGd5U2VmQktEckdyZDQ4V0lVRnhmajdiZmZkbXJNMmRuWmh1NURZOGFNc1d0YnJWYUx4WXNYNC9MbHl3Q0EyYk5ubzFPblRrNk56eDdyTXcvaFlwa3VhYkN3eHdURStqcS9nczg5T0JnUjAyY2djOFV5ZUxXUFFlVHpMemg5SDliWU10YWJQVjJHVFkwUDl2REREMXRNZEpoTHd1VGw1ZG1Vb0RIWDVURW5KOGZwdjcrbXFwMWRXUUV0bDhzTk4rSlJVVkVZTjI2Y3kySXhwem1lVy9YV3JsMExkM2QzbS9hcm43SFZ6OC9QNVBlMnN4K1FKU1ltR2xYeU9VTlRPTjVxOHZIeE1ibTg5bmgrdi96eUN3QmRJczVjTmRpMWE5ZWcwV2dzZHArMWxWYXJoVUtoZ0plWGwyRlpSVVdGb1dxeVk4ZU9kYlpwakd0SHZZYjgzQlFLaGRYemFFTjA0WmZKWkhqampUZFFWVldGK1BoNFRKbzB5ZXk2N3U3dW1EOS9QcDU1NWhuczM3OGZLMWV1ZE1wMWRGUENoR0FqOGhaTDBOck5HNjNkdmVEN3o5OSs3dDdZbFhzT2VVcmJwcWgvTUtJZjdnaUpSWjVTaHEvUzl1SlkwUldiOS85QVJEODhHcVVydTMraS9WQjhmc1g1WDhnZHBHMHdvK053dEpjRzQ3ZWMwMWlkdXNmNlJ2OFlIdG9EVDNlNEN4bmxCZmcyZlQ5T2w5Ui9HbkNoUUlCWHVvNkJ0MWlDcmRkT1lXMzZYelp2TzdlcnJscmhtcUlZejUxMDduaFhUOGJjZ2JhZXV0bW94aDZ3L0pURmxQdmF4aUhBWGZkMHFMRVRnaEtSR3dZSGR6Vzhaa0tRbXFKOSsvWWhOVFVWTzNic2NNcEY3cDQ5ZTdCNTgyYWNQSGtTWDMzMUZRRGcwcVZMZU8yMTExQmNYSXk0dURpOCtlYWJjSE56dzdQUFBndUpSSUtOR3pkaXhvd1ptRHAxS3NhT0hRdVJTQVNOUm9OZHUzWmh6Wm8xS0M0dWhsUXF4WFBQUFlkaHc0YVozTy91M2J1eGVQRmlhTFZhekprekI5OS8vejJ5c3JMcVZXMWxieVhSbDE5K2lZeU1EUGo2K3VMT08rKzBlMy9WMWRVNGNPQUFrcEtTR2kwaDZPL3ZiN2lZTGk4dlIzRnhNY1JpY1oycW41cmRKdldmYWUydWxMV1grL3Y3NDVGSEhqRzhieXJKVVhQWjhPSEQ2OHhzV2wxZGpaRWpSOExOemExT1l0YmNJTzNidG0xRFptWW1oZ3daZ2k1ZHVnRFFkWmZKemMxRlVGQVFicm5sRmxNZmhjTldybHhwdUFHMVozWkZqVWFEano3NkNQdjM3d2VnRzRqZjNQSGQzRVROZmdtVk9kZVF2bVF4VkRkdUlHcm1USWk4blRzT2t5MU9uejV0OGlhc2I5KytkWmFkT0hHaXpqS2hVR2lvUURXbjlvUUsrL2Z2aDFLcE5EblJ3bzRkTytEaDRZSEJnd2ViM0tZbWtVaGtkQ05jVlZXRnZMdzhrNysvZW82T0QxZ3pjYVZQZE5aY3BxOXllZXFwcHh4cTMxN0xseTlIVVZFUkJBSUJYbnp4eFhvbks2d2xieTB4bDlScmp1ZlcyaW9xS3ZEaWl5OWkwS0JCZU9DQkIrRHQ3VzMwZm1WbHBhR1NidE9tVFRmdDdPcldOSVhqcmFZTkd6YlVTZGpXVHJ5bXBxYmk1TW1UOFBEd3dPZWZmMjcyLzJiczJMR1F5K1UySjRBdDBXcTFHRDkrUEFCZFYxbzNOemVVbEpTZ3Fxb0tIaDRlZGE1QkcrUGFzYWFHL056Njl1MXI5SC8zMEVNUG9hU2twRUVmQ3BTVmxlSGxsMTlHZm40K1FrSkNNRy9lUEtzVmZ4RVJFWmc1Y3lZV0xWcUVuMzc2Q2RYVjFYanV1ZWRhVEtVZ0U0SjJjaE9LNFMxeWg1ZFlBaStSQkY1aTNiKzlSUjVvNWVZQnFkZ0RyZHc4MFVwYzQ5OXVudkFSZThKTmFMb3ZmWUd5RER0eUU2M3UyOWZOQzRPQ2RJbVlZQTlmbTVPSWVxZUwwL0J3NUcwUUMwUVlFZG9UaWFXWkRsV25XU0lSaVJIcHJTdjF2VGZzVnVRcVM3SHQybW1yMjBuRkhuZ2tNZ0VBRU9VZGhGNStVVTVKQ0hieGFRc2ZOOTFUak5KcSsyZW9JeUxuSzFkVklyMDgzekNHWURzdjUzYkRzY1hkZDkrTnMyZlA0cmZmZm5OS1FsQi9jVE5peEFnQXVxVEgwcVZMVVZ4Y2pMdnZ2aHN6Wjg0MHVwaCs4c2tuRVJNVGcrWExsMlBseXBYWXVuVXI3cnp6VHV6YXRRczVPVGtRQ0FTNC9mYmJNV1BHREFRRUJKamRiNmRPbmVEbDVXVzQ4UHYrKys4QjFLOExuNjBKUVkxR2d5Ky8vQkliTjI2RVFDREF6Smt6alo2QTExYnp3a3FyMVJwZVoyVmxRYXZWSWp3ODNPR1k3VFYxNmxUREdIc3JWNjdFcGsyYkVCb2FXdWNHMFpGWldTTWlJb3h1V21zbUwvUlB6MnN1TTVWTTB5ZmFiSjJvb0tDZ0FHdldySUZFSXNHMGFkT2dWcXVoVUNpd2J0MDZBTHJqVFNKeFhqZllVNmRPNGVqUm8zWnZWMTFkalhmZWVRY0hEK29lWkQzODhNT1lPSEdpMCtLNjJRbUVRblJldkFRQ2QzZGtyZndNZVQ5dFF0U3MyUWdjUGdMdURkQ2wyNXpYWDMvZFpPTEQxRTNhcTYrK1dtZVptNXNiZnYvOWQ0djdtRHQzcnRIcnYvLytHMHFsc3M1eVFKY1E5UFgxTmJ0TlRWS3AxT2ozZE51MmJWaTJiQm1DZzRQTlZqWGJPcmkvbzh4TkttS3VFczJSZmUzYnR3OTc5KzRGb0J2enMxdTNiZzVFYWl3c0xNenA0MlUxdDNNckFFTkZxcjdTTURrNUdUazVPZmptbTIvdzg4OC9ZOEtFQ1JnM2JweWh6WnFWZXViR1VST0pSQTArdVVkOU5KWGp6VjdmZnZzdEFPQysrKzZ6bUtqVlB6QXhsUVJWcVZUNDlOTlBEYSt0VGRZbEZBclJ1WE5ucEthbW9xeXNER3ExR241K2Z1alFvUU9tVHAyS3NMQXd3N3FOZGUxb0wyZDhibzNoeG8wYmVQbmxsNUdXbGdhcFZJcTMzbnJMNWw1QWQ5NTVKMHBMUzdGeTVVcHMyYklGMTY1ZHc2dXZ2bXEyZ3JJNVlVSVFRR3QzYjR3TDd3ZUp5QTBlSWpkSWhHN3dGTG5wWGd0MXl6eEU3dkFTdTBNc3NIK0FUR3M2K1lUYWxCQWNHZGJia0ZROFVuZ1JHZVVGZHUwbm83d0FQMTQ5aW9jakJ3SUFablFjam9zM3JxT284b2I5UVp1UkxNdkcydlMvOEhoN1haWEhZOUZEa1NiUFI0b3MyK0oyajBRbG9OVS9pYnVNOGdKOG03SGZLZkhFKy84N0pmcXA0dm9uR0ltby90TEw4L0Zhb203c3NjNCtZWmpYMWI3dWhzNlFrSkFBTHk4dlpHVmxJVEV4RVQxNjlIQzRyWXlNREZ5K2ZCbENvZEJRL1NJVUN2SGVlKy9oNE1HRFpyc0ZEUmt5QkdLeEdPKzk5NTdoNWdMUTNTZzg4OHd6R0RWcWxFMVBOYi82Nml1MGJ0M2FhTG0rcllaeS92eDVmUHJwcDdodzRRSUVBZ0dtVFp0V1orRDMydHpjM09EcDZRbUZRb0dMRnk4YXF0ajBNOHVaNmpiVEdJNGNPV0x4Zlh1NlQ1dXFXS201cmY3cHVMWDJLaXNyQWNEbTZvVERodytqb3FJQ0FvRUFreWRQTnJvaDdkR2pCKzY0NHc2YjJyR0ZTcVhDWjU5OVp2ZDJGUlVWZVBYVlYzSDI3RmtBdW1TZ0xUTlNOemNDc1JpZDMxdU1zSWNmd2VVM0Z1RFNmLytEUy8vOWorSDludCt0aDkrZ3dSWmFjTXphdFdzTjU1TnZ2LzNXNXU2RituRWlhOUszODhVWFgxanNZdGtZZHUzYVpYVWRXMzUvNnpQTHNMbEpSZlRkcjJ2dmYvWHExWFhPMlpaY3ZuelpNQTVYUkVRRUhudnNNWWRqcmNuYWVIUDExUnpPclFBd2ZmcDBvOWQ5Ky9iRlYxOTloVFZyMW1EUG5qMVlzMllOdG0zYmhtZWZmUllEQmd3dytwMHdONW1EU0NTcTAyNTlPYXVhcWFrZWI5WWtKaWJpMEtGRDhQYjJ0am9Xb2o2eFpTcHhyRktwRE4xbmJXVnFabTFUR3V2YTBSN08rdHhzVVY1ZWJ2ZTVlUFRvMFhqKytlZVJrNU9EMTE5L0hSa1pHZkQwOU1TNzc3Nkw5dTNiMjlYV2d3OCtDSWxFZ2hVclZ1RFVxVk40NnFtbjhOeHp6MW05dm0zcW1CQUVjS05hZ1R0Q3VzSExTWU5JcTdVYXlGVkt5S3VWdUtGUzRvWktnUnZWQ3BUVitITkRWWUd5YWdWazFRcklxcXhYcm5tSTNIQlBhQzhBZ0JaYWJNZzg3RkJzUDJjZHg2Q2dMZ2ozQ2tDRnFoTCs3bEtuSmdRQllPdTFVK2pVS2hRSlFWMGdGQWd3dTh0OW1IMzZHNVJWMTUyQkNkQWxCRWFFNmdZN3JkS284T0dGYmFoMjBrUUQ4UUV4QUlBOHBRelpGVVZPYWROZTk0VDF4cmp3ZUdSVkZPR3J0SDI0V3VHOFFZU3A2ZEpxdFlZL3RWL2IrbDU5dGpYMW5uNVo3VGpOdmJabjNacXZzNnIvL1YxVUtCUzRjdVdLUSszVmgwUWl3ZENoUS9IYmI3OWgyN1p0OVVvSTZtOUkrL2Z2YjFTUjRPdnJXK2VDVGk2WDQrKy8vOGFwVTZkdzVNZ1JRL2VaVnExYUlUWTJGcWRQbjBabFpTVldyRmlCYjc3NUJqMTY5RURuenAzUnFWTW5oSWVISXpBd3NNNkZucWtiUy8zVFhHZXFyS3pFc1dQSHNIWHJWa05TcDFXclZuanh4UmZyZFBYVEQrSWVHaHBxRkcvUG5qMXg5T2hSeko0OUd5RWhJYWlvcUVCeGNUR0VRcUZEM1kzckt5MHREZGV1WFFPZzZ5S3pkT2xTVEpvMENTRWhJWVoxWkRLWm9SdDRZOUZYUmRsYVRhR3YzbkJ6YzRPdnJ5L2MzTnlRazVNRGtVams5QWtmdnY3NmEyUm1ac0xQejg5cVpVUk5iNzMxRnZMejh5RVFDREJqeGd5TUhUdldxWEUxTmExNjlrVDBuTG00TVB0RlZPYm1HcFpucmxqV0lBbkJtbFVvcDA2ZE10bGwyRlIzM3BNblQ5Wlpwdjk5ZGRiRUdvN0t5c3BDU2tvS0FOM3Z6SWNmZm9obm5ubW13U1pWY2hiOUdKKzJ5TS9QeC96NTg2RlFLQ0FXaTVHVmxZVjc3NzNYVU0xWlVWRmhzVExiVlpyTHViVTJsVW9Gc1ZpTW9LQWd6SnMzRDZOR2pjS3laY3VRbnA2T0d6ZDA5MU5WVlZXRzllMnB6Szc1Z0VTbFV0VlpObXpZTUtNS3lacnJhalFhcHh3SFRmVjRzNFdYbHhkNjkrNk4rUGg0U0tWU0tCUUtzOGVCL3ZNM1ZlbFdleXhXZmVMZldScnIydEZXenZyY2JDRVFDTXoyRnNuS3lvSlFLRVRidG0yTmx2djcrK1BFaVJONDU1MTNJSmZMNGVIaGdZVUxGeG9lT3R0cjFLaFI4UEx5TWxScXZ2WFdXK2pac3llZWVlWVp1eE9NVFFVVGd0QWw4QzdjeU1HdGZ0R28wcWlnVUZkQnFhNkdRbDBGaGJvS0ZhcEtLTlJWS0ZkVm9rSmRpUXBWRmJ6RkV0d2JkaXZjaENMa0trdngyZVVkdUs0b2hWeWxoRUpkWlgybmRob1IydE5RUWJjM0w5a291ZFdwVlNqdS9pZFphQXVGdWdwYWFKRXF6OE05b2IwTWlVWkxsbC82dytvNk5YMTZlUWRpcEcwUTZ0a2E3Z0lSSXJ3Q2tDeXJteEFVQzBSNHB1TndDS0E3U1gyWnRoZFpUa3JjUlhvSEl0VFREd0NjMHYzWVVjRVNId1JJV2lGQTBzcm1TUVVmaVVxdytMNStRaEpiMWdXQUZOazFuR21neitDWFFYUHF0ZjNhOUwrd09idnVHRVdPa3Nsa1VLdlYwR2cwMEdnMFp2K3QwV2lnMVdvdC9tM0xPdmIrcmY5M1M1Ym5yZ1QreVp0VmxGZmcvTFh6Tm04YjZ1dTg3c1YzMzMwM2Z2dnROeHc4ZUJCeXVkenFyRzJtcU5WcTdONjlHNEN1SzBWTkNvVUNWNjllUlZwYUdpNWN1SUFMRnk0Z0l5UERVSmtqa1Vnd1lNQUFEQnMyRExmZGRodmMzTnhRWGw2TzNidDNZOSsrZlVoT1RzYUJBd2NNRXpmb3R3a09Eb2Fmbng5NjlPaUJLVk9tbUl5clB1T3ptSHM2Ky9ubm54c0dxaGFMeFJneFlnU21UcDFxTWlHcGo2djIrRWt6Wjg2RVFDREF1WFBua0oyZERZbEVnbzRkTzJMeTVNbm8wS0ZEblhZYTJ2YnQyK0hyNnd1WlRBYWxVb2w5Ky9ZaE1URVJ5NVl0TTNRVEtTc3J3L3IxNnhzMUx2Mk5aZTJ4cWN5SmlZbkJ6ei8vYk9nYXMyelpNdVRrNUdEOCtQRm1aOVp6UkhKeU1uNzQ0UWNBdW03cGI3MzFsczNiNXVmbnc5UFRFM1BtekttVFFHNXBLbk55a1BxL2hjamZ0aFdTa0JDRVBqd0pmZ051UStzQnR6VksxK0dQUHZySVpKZGhVd25COTk5L3Y4NHlOemMzcXdsOGMrY1JSeVlWTWVlbm4zNkN1N3M3S2lzcm9WQW9zR3ZYTGhRVkZXSGh3b1ZtSzdQcUt5c3JDM3YyN0RFYWsvTzExMTR6V1JGei9mcDFBREJiQ1R0a3lCRDgzLy85bjlsOXllVnl2UHJxcXlndUxvYWJteHVlZSs0NUxGMjYxUEMrVENiRDlPblRFUjhmajZlZWVzcmhDYkxtenAyTG9pTGJycjF0cmVockx1ZldtczZjT1lQLy9lOS9HRHQyTE1hTUdRT3BWSXB1M2JyaHM4OCt3NEVEQnpCa3lCQUF1cVFab0t0Q05OZGwyQlJya3kvb0p5cXByYjVKVHIybWZMelpva09IRGxpOGVESHk4dkl3YTlZc3RHclZDbSsvL1hhZGM0WCtlaDJ3cjVLME5sdlBaMzM2OU1HNzc3NXJlTzNLYTBkVEd1SnpVNmxVT0gzNk5BNGVQSWhaczJZWmtwVmVYbDVtLzgvdnV1dXVPa05HNkwzKyt1dVF5K1VJQ2dyQ3dvVUxFUk1UWS9QUFo4cXdZY1BRdFd0WExGcTBDQ2twS2JoKy9YcXo3anJNaE9BLzNrdlpETFZXQTQwTk4rcURnN3RpZXZpZGh1Njd3UkpmdEplR0lMSDBhb1BFNWlZVVkweGIzVURQMVJvMU5tUWVNbm8vMk1NWFEwUHNIOXRoUUtEdE0vclpteEJVcUt2d3dZV3RHQnNlajlXcHUxRnFwanJ3Z1loNHcvaGhSd292WWZ2MXYrM2FqeVhEMi93N3hmb1JKNCtWYUk4Z3liOG5rQUpsbVlVMS8vVmdSSCtiMjdkbDNWOEZKeHNzSVhpejJiRmpoMFBiQ1FRQ0NBUUNDSVZDdS84V2k4VU9iVnZ6VDgwWTdIbXZQdHVhZXEvMlo5SVFyNVBMc3JFN2VSTUF3RDhnQUNOdkcybno5aWYzVys2Q1pJOHVYYnFnYmR1MnVIYnRHdmJ0MjFjbm9XZUxnd2NQb3JDd0VHM2F0RUdmUG4wTXk3Lzc3anQ4ODgwM2RaSy83ZHExUTQ4ZVBkQzNiMS9FeGNYaGd3OCt3Sll0VzlDeFkwZUVoWVhCMjlzYm8wZVB4dWpSbzFGV1ZvYVRKMC9pM0xselNFbEpRWHA2T2lvcks1R1ZsWVZyMTY0MTJrRDJlaSs4b0pzVnRYWHIxaGc1Y2lTQ2dvTHNiaU13TU5DdUpGSkRxcXFxd3U3ZHUzSGJiYmZoanovK2dJK1BEeVpPbklqMzMzOGZiNzc1SmhZdFdnU2cvdDNhSEtHL1diSjFNSHFCUUdDNE9VdE9Uc1p2di8yR3NMQXdQUHJvbzNYVzFXZzBkaWRyOUQ3NTVCTm90Vm9NSGp6WWFoZWF5c3BLbytxZmlJZ0l2UDc2NjRpTWpMVDI0elJyNVpjdTRjd0RZNkNwcmtiMFMzTVFNZTFwQ0J1NW9zM1NUTVBMbHk4M3FoNTA5T0ZDN2VSaWZuNCt2TDI5N1VyRW1KcFVSSys0dUJpN2R1M0NvRUdEc0d2WEx2ajUrV0hxMUtsNDU1MTM4TWtubnhoVnh0YjM5MUovN2dYK1RlN05tREhEOERubDFxandOTVZjOVpDbENsdTVYSTc1OCtjak16TVRBb0VBOCtiTlEzUjB0TkU2ZS9mdVJWRlJFZjc0NHc4Y1Bud1lNMmJNY0dpQ251dlhyeU12TDgvdTdjeHBUdWZXbWhJVEUxRldWb2F2di80YVAvendBOGFPSFl2eDQ4ZkQyOXZia0F3RWROMGVBZnVUampWLzEwYU9ISW5xNm1xYmZ2L2tjamtBT0p5ZzA3ZlJWSTgzZTNsNWVhRzR1QmdYTGx6QXFsV3I2blRkMWxlNUFZNTNmUVYwU2FXelo4K2lxS2dJQXdjT05GbTV2R2ZQSHFNcTBwdjUyckcrbjF0WldabGhuWEhqeGhrUzU4OC8vM3k5UG1kQU45YnRzbVhMOE9TVFQyTGR1blVPalZGYTA0SUZDekJvMENBc1hib1VQLzc0SS9yMjdZdkF3TVlmNzd5eE1DSDREMXU2cUVyRkhwamU0VTRrQlAxYmdwcFpYb2lQTC8rSkt6Y3NYd3dBdW02Ly94YzFHQWNMTDFvZFU2K21lMEo3d2M5ZDk2WHllODRaRkRxNWkyOTkvREJ3bHRuSlV2UUdCblcycWEwQmdaMHNWcHZaTXh1dlJPaUdJY0c2cDdlbFZlVklLblZlS2JlOWdqMTgvb21qQWhVTlVEM3FhdGNVcHA5WTJ1cEd0Y0pKa2VqY2R0dHRFQXFGRUFxRkVJbEVobitiZWwwN09VZU5vK1lUYzRIQS9LRGJqV0h3NE1IWXNHRURkdTNhNVZCQ1VEK096Smd4WTR5T29mdnZ2eDk3OXV4Qm16WnQwS0ZEQjNUdTNCbmR1bldyVTAxMzdOZ3hWRlJVbUx4eDhQSHh3UjEzM0dFWS8wMS9RWGYxNmxVSWhVS0wzU0djZGZOVWszN2lrT1ppeDQ0ZGtNbGtTRWhJd0I5LzZCNTZEUjgrSEx0MzcwWnVicTdORlF6MVphcDZTSDlEbVpLU1V1Zjkyb2tKWDE5ZlF4VkhaV1VsRmk5ZURBQ1lOV3VXMmFmMHRTYzVNRFVndjE3TlpFYWZQbjBnazhrd2E5WXNpejlUY25JeWxpeFpndXpzZjY5MUZpeFkwT0tUZ1ZYNStUZzM1VkdJdkx3UXQra1hlTFpyMXlqN3JUMTdxN1BweDY0Q2dIdnV1UWR5dWR6d0d0QlZqcnp3d2dzNGYvNDhaczZjYWZQNUtUUTBGR1ZscGgra2Z2MzExNmlzck1ROTk5eGpHTFpoNk5DaFNFMU54Y2FORzQzR3pkUWYxN201dWFpdXJrYmJ0bTNyVkxmVVR0cmw1K2RqdzRZTk9INzhPUEx6OHczTC9mejhNSERnUVBUcTFRcy8vZlFUQU4wNGk2WW1zTkIzSmJRM3FWcFVWSVQvL09jL1NFOVBoMEFnd0hQUFBZZkJnd2ZYaWZIKysrOUgyN1p0c1d6Wk11VGw1ZUc5OTk3RGpoMDdNSFBtVEtNdTRyYXlGS2M5TThRMngzTXJvS3Q4ditPT08vRHR0OTlpMzc1OWhzVEQzTGx6TVdEQUFNTjYrbVNYTXlkMXNFVGZOZHVXeVhOTWFlckhtNTY1TWZkcWE5V3FGZWJQbjQvWnMyZGowNlpONk5DaGcxRmkwMWtKd1huejVoa20xaGs1Y2lUaTQrT04zazlMUzhQdTNidU5xbzFkY2UzWWtKOWJkblkyOXUvZmoyUEhqdUg4K2ZPR1JLZGFyY2JBZ1FOeDIyMjNRU1FTR1I2dTFEd3ZWMWRYMi96NVN5UVN2UHp5eTRhZnYrYlFCQUJRV2xxS3lzcEsrUGo0V0t5a0xTb3Fna3FsTWlScGhVS2gxWEVUbXdNbUJHM1UyeThhejNZYWdRQjNYWmV5S28wS1AxdzlnczNaSjZEV1doK1l1VU9yTnBqZCtUNkVlcmJHOE5DZVdKTzZCMzljUDJ0MU8wK1JPOFpGNkU0Z2NwVVNtN0xxenVwM3NPQUNEaFpjTU50R045OElMT3p4RUFvcmIrRFg3SlBZZnYxdnFMVE9HYVB2WnBVUTFOa3dKdVNod292UVF1dHcxOWEybnY1MmJmdmd3UThOeDRRQUFyVDdaOWJsL0VvWld2K1QyQlhpM3hPZWZwbWVTcU8ybXZ4YzNlOXB3N0ZvVDZLMElUeDMwbm5sL001UWUyd0pJa3VHREJtQ0RSczJHR1lOdE9laTl2TGx5MGhPVG9hSGh3ZnV2dnR1by9mTWRXdW9TUzZYbzZLaUFoNGVIalpWSzBna0VuVG8wTUdtcnJXalI0KzJ1bzQ1NXA2c09wSmt0SFVXeGNEQVFHellzTUh1OWgybFZxdng0NDgvd3QvZjM2aXlFd0JlZXVrbGVIbDVHYnFRWjJWbE5VaUNWYy9TMkVNS2hjTHMrL3JsK3VvUVFGZmRsWk9UZy92dXV3KzllcGtlRGtRb0ZOWTVOc2VORzRleXNqS1R4MnpObjMzVXFGSG8xNitmMmU3MUJRVUYrUHJycjdGejUwNW90VnFqY1FaZG1maTNwcDFYQUFRUVFDUVF3dHRKNDBtYmNuN1dURlRMU3RGNzA4K05sZ3dFSEp2UjFSNUNvZENRQURUVkJmYVBQLzdBaFFzWDBMWnRXd3djT05EbWRpZFBubXh5ZVdwcUtyWnYzNDZZbUpnNjQ3OCsvdmpqNk5Hamg5R3NxUHJqZXRteVpkaTJiUnVlZlBKSkpDUVlEN2NpbDh1Um41K1BqSXdNUkVWRm9iaTQyREJFUWxCUUVHUXlHYXFxcWd5enFnTzY1SkpBSUxCcmdoQnJzckt5TUcvZVBNTjRtN05temNJOTk5eGpkdjIrZmZ0aTFhcFZXTGx5Slg3NzdUZWNQbjBhMDZaTncrT1BQNDZ4WThjMitzUE81bnB1MVl1SWlNQ3JyNzZLOGVQSDQ5TlBQOFhseTVmcmpDdW1IME0zdUpGbURyOTZWZGREclhaRm55MmErdkZXVTNoNGVKMzlhN1Zhb3dkVGVsMjdkc1VUVHp5QmxTdFhZdW5TcGVqUW9ZUGhnVlYxZGJWaHZmck9sdHU5ZTNkczJyUUp4NDRkcTVNUTFIZnB2ZlhXV3czTFhISHQySkNmMisrLy80NGZmL3pSOExNcGxVcW9WQ3I4OU5OUFJwV1IrdXNFL1RLWlRJWnAwNlloTGk0T0R6MzBrRjFEbjB5Wk1xVk9sK2paczJmajNMbHptRDE3dHNYdm9LZWVlZ29aR1JrMy9UaTB6c2FFb0JWQkVoODgzbjRvK2dmK08vdmhxZUkwZkpHNkcvbEttZFh0aFFJQkhnaVB4OFRJZ1JBSmhQOHNFeUxjS3dBaWdkQnFNdkdCaUhqNHVPa0diLzArOHpEa3FuKzdUandRSG85YmZNT3g1ZHBKczkyVnBXSVB6T284RWdJSUVDVHhRUi8vOXZnOTU0elZ1QjFSMzBveFU4STgvZUhJVjh2dzBIKzdDeCt3a0N4dGFHR2VmcEFJZFU4M09yVUt4VmY5WnRSWnAvYXlNeVVaZUN0cFU2UEVSOVRTdFcvZkhoRVJFWVlxRG52R1ZkbThlVE1BWGVXRHVRVEpWMTk5WlhXTUpLVlNhZk5OMFlZTkd5eDJXeGd5WkFoS1NrcncvUFBQWSt2V3JmamxsMS9RcmwwN3pKOC8zK1lMMjlqWVdKTlBuZTJwUHREZlVJV0ZoZG1VQ1BMejg3TzViV2ZZdW5VcmNuSnk4UERERDllcEZLcDlFeWVWU3V2TTBydGx5eFo0ZTN2WDZTN2xTT0tsZHBXRVNxWEN4SWtUSVpQcHJqR2VlT0lKVEp3NDBXbzdXN2R1eFk0ZE8rRHQ3WTArZmZwZzY5YXR5TTdPUmxaV0ZvcUtpckJ5NVVxN1k2c3RLQ2pJYkZmeEgzNzRBV3ZYcmpVTXFILzMzWGRqK3ZUcFRXTHlrRW1SQ1JBTFJaQ0tHKzRtNE1iZmY2UGs0QUYwWFBnMnBMZllQOHhMZmRoYW9hYlZhakZpeEFoTW1EQUJUenp4aEYzN3NPVWNkdTNhTll3WjQvaXM4c3VYTDBmSGpoM3gvdnZ2UTZQUllQejQ4WFhXRVFxRmRXNjg5ZTY4ODA1czI3WU5telp0cXBNUVBIYnNHSll2WDQ2QWdBQjgrdW1uQ0EwTnhhaFJvekIwNkZERXhzWmkwcVJKS0N3c05OdzRxOVZxVkZSVW9GV3JWazRici9Ea3laTjQ5OTEzVVZaV0JyRllqRGx6NXRqVUpkUFQweE12dnZnaUJnMGFoTVdMRjZPNHVCaWZmZllaOXUvZmo1ZGVlc25oeWpGSE5NZHpxeWtkTzNiRTBxVkxrWjJkWGFjYVNUL1JUV05OUUhENjlHa0F3RjkvL1lWejU4NFpxc1N0YVE3SFcwMHJWNjZzVXhWZlZWVmx0Z0p1M0xoeE9IejRNTTZkTzRlRkN4ZmlrMDgrZ1VRaU1ab1l3MVNDMDU1cnRyaTRPSGg2ZW1MUG5qMllQbjI2SVQ2VlNuQ256blVBQUNBQVNVUkJWSVUvL3ZnRDRlSGhKaE4xalhudDJKQ2ZXMVJVRklZTkc0YWhRNGNpTGk0T2t5Wk5Ra2xKU1ozSmR2U1Y0UG9KYTg2ZE93ZUZRb0dkTzNkaTE2NWRSaFc0amlnb0tBQUFxMFBkNkt1RTdaa01xRGxnUXRBTU42RUlZOXIyeFlQdCtoa1NPdGNWcGZncWJTOU9GS2ZhMUVhVWR4Q2U2M1EzWXFUL2ZsSGtLa3Z4OGFVL2tXeERsK0VRRDErTWFhdDd1cGFqS01HZk5Tb0t2Y1FTakkySWgxVHNnVGovOXZqOHlrNlQ0Kzg5MytsdUJFaDBZMHJrSzJYNDRNSTJhRkYzbkVTeFFJU2VmcEU0Vlp4bTA4OW1Ta05VaXRuU0pibTJicjdoNk5UcTM1bnZMcFhwbnRUWmtyQU04ZkNGV0NDQ1dxc3hKSEJyeWxQS3JGWlgxdng4bzZXTjgzU1FpQngzKysyMzQ4Y2ZmN1RyU2JCYXJVWmlZaUtFUXFIRktyaldyVnVidlRpV3lXUW9LeXVEVkNxMW1oREx6czZHVnF1MU92R0p2anBuMTY1ZFdMRmlCYlJhTGJwMTY0YU5HemRhK1ltTW1acEYwSjdCdmZVWHFjdVhMM2RvckthR3RuUG5Ucmk1dWVIKysrKzN1TjQ5OTl3RGYzOS9USjA2MWJDc3Fxb0tXN1pzUVpzMmJlck00RnRkWFcyeTY2QWwrZm41UmpmS2YvMzFGMlF5R1VKRFExRlNVb0xObXpkajdOaXhWaTlRMTZ4WkEwQlh0ZlRHRzI4WXZkZXBrKzFqQmpzcUxDd01WVlZWNk5xMUs2WlBuMjVVb1dWTmVubzZpb3VMMGF0WHI1dTZrckErcnE3OERHNysvbWd6L3VidGZsUmVYZzZ0Vm11MnV0UVNjK2M1ZlRmZG9LQWdxMVVYK3ZPY3VYVWxFZ2x5Y25LUW1wcUs2T2pvT3Nra2E3cDE2NFpPblRvaE9Ua1pSNDhlUmYvKy9WRmFXb29WSzFaZy8vNzlBSUJiYnJrRkZSVVY4UGYzTjR5YmFrcEJRWUdoQ2hZdzNUM1YwcVFpdlh2M05wdy9xcXFxc0hyMWFtemV2QmxhclJhK3ZyNVlzR0JCbmVwSGErTGk0ckJxMVNwOCtPR0hPSFRvRUpLVGsvSDAwMC9qcFpkZXN2dXpjbFJ6TzdmbTVlWGhwWmRlc211LytpN1JXN1pzc1NrWlAyZk9ITHQrNS9yMDZXTkl0aXFWU3B3NWN3WkJRVUVvTGk1R1ptYW0wYnJ6NXMycms5UnFUc2RiZlFnRUFzeVpNd2ZUcGszRDlldlhjZjc4ZWZUcTFjdGlVa2lyMVVJc0ZtUGt5SkdHWlh2MjdERlpUYXB2WTlDZ1FkaXhZd2UyYjkrT1VhTkdBZEJOdWxOVVZHUjJ3cUhHdm5hMGh6MmYyL0RodzAxT1ZsV2Jmc0ljZmNJdUlTRUJ2WHIxd3ViTm0vSFRUei9oOE9IREFIUUp1NVNVRktOdTF0Ykk1WExrNWVWQklCQ2duWlhLZlAzUHdBckJGazRrRUdKZ1VHZE1iRGNRb1o2NkxnQVZxa3I4bEhVTVczTk9XUjFyVUNnUVFDcjJ4TDFodlRFdW9wOGhxYVFGOEh2T2FYeWJmZ0NWbW1xTGJlZzlGVE1NYmtMZGY5SHExRDFHMVlSancvc2FubVJmVjVSaVQxNVNuZTFIaHZWR2ZJRHVxVU8xUm9WRjU3Y1lWUmpxZGZZSnc3TWRSeURDS3dCdkovOWNyNlRnemVEaFNPTlNZSDE2emxyQ1VpcjJ3TmY5ZFYxZVRwZWtvNisvYm9haVBLVU1yZDI5SUJHNjRldjBmVGhhZU5ubVdHSjkvejJacjhzNENGbTFidXlTU1pFSmhxN0NuMTdlYnJUTnpUUkdKRkZEOEJaTDBNMDNBbXF0QmhGZTlsM2dONFF4WThaZzdOaXhkczBnSmhLSjhPV1hYeUl4TVJHaG9hRm0xeHM3ZHF6WkNxbDU4K2JoMUtsVG1ERmpoc1VMSm4zVmpsZ3N0dWtpWmVQR2pWaXpabzFockpZLy8velQ2amExQlFVRjJWVFpKWlBKc0d6Wk1reVpNc1dtOGVHT0h6K095TWpJT2hVVmpXMzQ4T0c0ZnYyNjFSdk0yYk5uMTFsV1dsb0t3UFQ0VUtiV04yWGJ0bTM0KysrL2NmYnNXWGg3ZStQcnI3OEdvTHRSKythYmJ3RG9qc3Y4L0h6OC9QUFArUDc3NzYxV3IzYnMyQkc1dWJsbzE2NGQyclZyaDRpSUNJU0hoeU04UE56dUcybEhKQ1FrNElNUFByRDdwaElBa3BLU3NIejVjclJ2Mzk0cGxZdzNHNjFLaGFMZHU5QjJ5bU1RMVhNbTBQcTQvLzc3RFdPb1dUSnYzanliMnZQMjlqWlVTcHQ2WUhEeDRrVzg4TUlMQ0FzTHd4ZGZmR0V4OGJKdDJ6WXNXN1lNYmR1MnhjcVZLeTJ1MjdGalJ6ejU1Sk1PZFUrY1BIa3lGaXhZZ0k4Ly9oZ2xKU1ZZdFdvVmJ0eTRBWDkvZnp6OTlOTVlPblNvVGUzb3U0WHF6M3VXdXFlYWVrOS9zNStXbG9aMzMzMFhHUmtaQUhRVk5Rc1hMa1NiTm0zcytiRU1mSHg4OE1ZYmIyRHIxcTM0L1BQUElSUUtHK1dCZ0Y1ek83ZXExV3FISjhBb0t5c3pPd1ptVGVZbXp0SFRhclZJVGs3R2tTTkhNSGJzV0tNWmFUZHYzb3pLeWtvTUhUclU1SGU5dnVKUHE5VkNJQkEwdStPdHZzTEN3akIzN2x4RVIwY2Jra1dXRW9KS3BSTGUzdDVHQ2Vzelo4NllUUWdDd1BqeDQ3Rno1MDU4OTkxM0dEWnNHRFFhRGRhdVhRdHZiMjlEZ3JBMlYxdzcyc1BlejgyYTVPUmtBTHJ1eTNwU3FSU1RKMC9HL2ZmZmowMmJObUhkdW5Xb3JLekV6Smt6MGFkUEgweVpNc1hpV05wNlo4NmNnVmFyUlhSMHROWFBRYUhRald0djZxRjRjOGFFNEQ4Q0pLMXdmOXUrR0JEWTBWQlJCd0RwNWZuWWV1MFUxRm9OaG9WMGg3ZFk4czhmRDNpTGRQK1d1bmxBS3RiOThSWjcxT25pZXJXOEVKOWYyWW56WmRkc2ptZHdjRmZFK2V0S3pZOFZYVEdhSWJhMXV6ZnVDNHN6dkY2VHRxZE9vcko3NjNaNHZQMi9GeldmWGRtSk5MbnBMN1NPcmRvZ3drdjM1ZnRDcDdzeDgvUmFsRlpadjJDOEdmVm8zUTdkZkIwclZVOEk2bUpJNEI0cnZHeElDS3EwYWlUTHNuR3JYelJ1Qyt4c1YwS3dsMThVQU4zNGp6OWxIVE5VRDQ0Sjc0dlcwQ1VFZCthZWN5aGVaM0owZkVWSHQzWDF1SWZrV3RIZXdYaTd4d1RJVlVxb2JKalFxYUU1T3Y2VG01c2I0dUxpcks5b3dzV0xGM0g2OUdsSUpCS3JYU0VVQ29WTlQzakx5OHV4WXNVSzdONjlHLzcrL3JoeDR3WWlJaUl3Zi81OHExMTQ4dkx5c0hUcFVwdzZkUXIrL3Y3NDczLy9hL1ZueU1uSndYLys4eDlEeGM2YU5Xc3NWbG1lTzNjT3I3LytPdHpkM2ZITU04OWd4SWdSVnZmUlVJWU5HMll4bVdCTE41emp4NDliWE8rWFgzNkJWQ3BGZVhrNXpwdzVnNU1uVCtMR0RkMERuMlhMbGhuV3F6bHU1ZXJWcTVHVGt3TS9Qei9jZDk5OUtDc3J3NVl0VzdCaHd3YjA2ZFBIWXRYZDRzV0xYVDQ1a2lQSlFBQ0dMbnpPckdLNG1jalBwMENqVk1LM2IxOVhod0lBSm04MDljZHI3V1BhMG5KTHFxcXFzR1RKRW1nMEdreWNPTkhpVGVMKy9mdng4Y2NmUXlnVTR1V1hYN1o2US9uS0s2ODRQRUhOZ0FFRDBMdDNiNXc1Y3dZZmZ2Z2h4R0l4SG5yb0lUenl5Q04yM1FTbXB1cDZDM1h1L08vRWViYk1tcHVWbFdWVUZYVHc0RUZEY21iMDZOR1lObTJhVTdxcmpSbzFDdDI3ZDhlMWE5ZU1ickl0Y2NaNGZzM3QzQm9XRm1aemwvdVVsQlRNbVRNSDFkWFZlTzY1NStyVlBWNXYwYUpGT0hIaWhPRWNtWkNRWU9qNm1aK2ZqNDBiTjhMZDNSMWp4NDYxK1BCdjZ0U3BHRFpzR05ScWRiTTYzcHpoOXR0dk4zcXRUOUNhbXBSTG9WRFkvVDBWRlJXRk8rNjRBN3QzNzhiSEgzK002dXBxbEpTVVlNcVVLWGEzMVJEWGpvNnk1M096NXV4WlhTL0ltdWRUUGFsVWlxbFRwMkxkdW5XR1NTRlBuanlKa3lkUFl1REFnWGpzc2Njc2ZoL29KNTNxMzcrL3hSZzBHbzBoSVdqdkRPRk5IUk9DLzZqV3FIQjNXRStJQmNaZFZhSzlnL0ZDSi9PRHExcFNvYTdDOTVtSDhIdk9HWnNtSHRIemNmUEV0Smc3RGE5dlZDdndTRlFDeEFJUjNJVml0SmVHd0VPazY4WjhvamkxVGtWZm1LY2ZYdTQ2MnBEYzJweDlBbnZ6a3MzdWI5dTEwK2pST2hKOS9XUGc0K2FGNXpxT3dOdkpQOXZ6bzk0MGFsY0gya00vSzdGR3E2M1RMZnp2a2d6YzZoZU5Qdjd0NFM0VW8wcWpNdFdFa1ZEUDFnangwSFdWU3l6Tk5ObFZ1N1o3dzI1RmEzZnJGNlJlb245UHRvOUVKVmhZMDlpNmpJTTJyMHRFRFVPaFVHREpraVhRYXJVWU5Xb1VXclZxWlhGOS9XRExscnJlSGp0MkRNdVdMVU5CUVFGNjllcUYvLzczdjhqUHo4ZGJiNzJGNmRPblkvejQ4Wmd3WVVLZEc5NGJOMjdneHg5L3hFOC8vWVNxcWlvTUhqd1lMN3p3Z3RWdXZ1ZlBuOGRycjcwR21VeUdvS0FnTEZ5NDBHcVg2NENBQUhUbzBBRVhMbHpBa2lWTGNQVG9VY3lhTmN1dXlzeWFjbk56OGVpamp3TFFqWUZqejNoTjFpNlFMVDExMzc5L3YrSENOeXdzRExHeHNTYlhjM056UTJwcUtwNTk5bG5EREhxQTdrS3pkKy9lNk5PbkQvcjA2V09vbHR5K2Zic2h5ZkwwMDA5RElwRWdLQ2dJanp6eUNOYXVYWXZYWDM4ZFM1Y3VOWnZjdFhRVHJsYXJuVGJPV1VQUUQxN3VhSlZLZmEzUFBJaXNpbUtJQkVJOEVUTVUwZDdPSGU2ajdJeHVqSzlXUFhwYVdiTngxSndCV08rWFgzNkJuNTlmbmZjc0xiY2tLU25Ka0tUNThNTVBzWDc5ZXNUSHh5TStQaDY5ZXZXQ1JDS0JScVBCaGcwYnNIYnRXbWkxV2p6NzdMTTJkUVdyNzJ6Vkw3NzRJcDUrK21rb0ZBcmNmLy85ZU9xcHAreHVJekV4RVVEOXUrTS8rdWlqdUg3OU91NjQ0dzcwZFhMQ09Db3F5cTdCK0oweDlsdHpQTGZhNHN5Wk0zanp6VGNORXl0OCtlV1h5TXJLd3VqUm82MTJVOVJUS0JRNGV2UW8vdnJyTDhONGJQcGtocSt2THdZT0hHaElCbFpWVldIaHdvV1F5K1dZUEhteXhiR0ZWU29WY25KeThPMjMzK0xubjM5R2ZuNStzem5lR29JK0tWUzdta3d1bDZPOHZOeWg3NmtaTTJiZzlPblRodVJ5dTNidDdKNjl0aUd1SFozSjNPZG1UV2xwS1ZKU1VpQVFDS3crWkpkS3BWaXhZZ1crK09JTEhEcDBDSWNPSGNLd1ljUE1maWRjdm53WlI0NGNnVUFnc0pxQTFsZDVDZ1FDaXpNUk4wZE1DUDZqckZxQjQwV3B1QzNRL0JlN1NxdkdqV29sWk5VVnVGR3R3QTJWQWdwMWxTR1JWdE8rL0JTc1RmL0xvVW83cGJvYTdqWEd6YnV6VFhlejY2MjZzdHRvbVZUc2dmbmRIakIwSno1ZWRBWGZwTyszdXM5UExtM0hzcmlwOEhYelFweC9ld3h2MHdNN2NoUHRqdDJWK2dWMFFCY2Z4MmFZYlM4TlJtY2YzWlBFTXlYcEtLdFdHTDEvb2pnTmo3VWZDaytST3dZR2RzYmVmUE1KVnIzYmcvKzlxRDFUa21GVEhNTkRlNkNkbC9rdmRWTWVqTEQ4eEtNbVd4S0NPWW9TbTVLWDloQkFnRERQeHAwMGdPaG1wRkFvc0dEQkFtUmtaQ0FzTE15bVNVejA0eEdaR2l2bXlwVXJXTGx5SmM2ZVBRdWhVSWlKRXlmaXNjY2VnMUFvUk92V3JmSHBwNS9pczg4K3c0WU5HL0RycjcvaXZ2dnV3OGlSSTZIVmFyRmx5NWIvWisrK3c2TXEwLzZCZjgrVVRESXp5YVNYU1NjaEpLVFFpeFNsK1NLdktIWlgwTFd0YldYWHVwWmR1K0t1aTY3dWIzSFhzcnByUVJkZldRUUJSVVNVSWhvSWhKQkNFdEtUU2Mra1ROclUzeDhoaHd4cGt6QmhFdkw5WEJjWHllU2M1end6bWN5Y2M4OXozemUrK3VvcnRMZTNJekl5RXZmY2M0OURGd2hidDI3Rk8rKzhBNlBSaUtpb0tMejg4c3VERm1vR3VpN3czbmpqRFh6MDBVZjQ5Tk5QY2VEQUFadzhlUksvLy8zdmtaemM5L3ZjUUxwVFRJS0RnNTFldlAxM3YvdGRuN2QvOE1FSDZPam93TVVYWHd4QkVMQi8vMzZzV2JPbTM0dmN5TWhJS0JRSytQbjVZYzZjT1pnelp3NlNrNU43MWNuYnZYczNYbnZ0TlFEQWtpVkw3T292clY2OUdtbHBhY2pNek1URER6K01GMTU0QVFrSkNmM08zV2F6UWFmVElUYzNGeWRQbmtSdWJpNU9uVG9sZHZvNzN3UkJnTTFtcyt0QWVMYkN3cTRQTmgyOWNIYTIwclo2NUo2dU45eHE3blQ2K0owNkhhUXFGUlF1VHBVL242WlBuNDVQUC8wVXg0OGZ4L2ZmZjQ5OSsvWmgyN1p0MkxadEc5emMzREJseWhRME5qWWlQejhmZ2lEZ3Q3LzliYi9wYzg1aXM5bXdiOTgrdUxtNTRjRUhIOFFmLy9oSGZQNzU1d2dNREJ4Uzg1dk96azRjUDM0Y1NxVnl3TDlGUndpQ2dNY2ZmL3ljeGpoWDExOS9QUXdHQTlhc1dUUGl4eHJMcjYxOWFXMXR4Y2NmZjR6Tm16ZUw5VGZEd3NLd2UvZHViTjI2RlZ1M2JzWFVxVk54eFJWWFlQNzgrZjNXU0UxUFQ4ZFRUejBscGwwQ2dLZW5KeFlzV0lCTExybkVycjVxVzFzYm5uNzZhWnc4ZVJMeDhmSDlkdVB1MXAyMnJGQW80T25wT2E2ZWI4UFIvVUhHMllHdDdtN093M21mOHZMeXdvd1pNOFFBNzh5Wk15R1h5eDNlMzlubmppT2h2OGR0TUpzMmJZTEpaRUpTVXBKRDVVMjBXaTJlZSs0NVpHUmtJRFUxRlFzWEx1eHp1OWJXVnJ6MDBrdXcyV3hZdEdpUlE1a3lRRmZRMGRYWkZ1Y2JBNEk5ZktVN0JzQ0dpalk5Nm8wdGFEUzJvc25VZHZwZk85cDZuQ1FLQUJZR0ptQk41QUs3WU9DcGxpcThYN2pYTGoxNHVrODBjcG9yMEc0eE9qUVBvOVdNN0tZS1RQRTVFKzAyV2Mwd21Edmg0M1ptQ2V1bTBoOVIyM21tTmtXUXV3WlBUcjRhSWFjREw0V0dHcnlldTZQUDRJNWNJb083VkE2RlJBYUZWQTRQaVJ2MlZtZmhxckN1aThIYkppekNNWDJ4M2Zpam1ZZlVEWGZGbk9tTVpiSmFodFNNNUgrMTA4U3Z2NjN1bmNKYjJhNUhjV3N0b2xRQnVEUWt4YUdBNEtMQXJ2UURpODA2cERSalYzdmsySWZvc0RoVzU5SlI3bEk1UHAzM2dGUEhKQnByQ2dzTHNXN2RPcFNXbGtLajBlREZGMTkwNk1RcE56Y1hBUHFzVldpejJaQ2JtNHNwVTZiZy92dnZSM1IwdE4zUHZieTg4UGpqaitPYWE2N0JhNis5aGsyYk51R3p6ejRUOTlWb05Iand3UWV4ZVBIaVFVK0FtcHViOGVxcnIrTFFvVU1BZ0NsVHB1QzU1NTdydFNMRWF1MS9SYnhVS3NWdHQ5MkdHVE5tNEtXWFhrSmRYUjBlZmZSUjNIYmJiZmpGTDM0eHBKT3d6TXl1MnJsbmR3c2RDY1hGeFhqcnJiZVFscGFHeVpNbjQ5RkhINFZjTG9mQllNRDY5ZXR4OU9oUjNIZmZmYjAraVpmSlpQamdndy82VFV1MzJXejQ4TU1QOGZISEh3UG9hbWh3ZHEwc2lVU0NQL3poRDNqa2tVZWcwK253OE1NUDQ1ZS8vQ1d1di81NmNWVm1WbFlXZnZqaEI1dzZkUW9GQlFWb2EydXpHeU00T0ZoTUM3TmFyZjErVWo0U0tWeUJnWUdvcnE3R3pwMDdjZDk5OS9XNklONnpadytLaXJyS29neWxVUGhZWW01dWhtd1VOdGNaYVlJZ1lPclVxWmc2ZFNyV3JsMkwvZnYzNDgwMzMwUlRVeE1PSHo0c2J1Zmg0WUd5c2pLa3A2ZjNHZFFacnU0NnFqYWJEZnYzNzhmR2pSdFJXRmlJMjIrL0hhdFhyMFpGUlFVKy9QQkQvUDN2ZjBkNWVUbnV2ZmZlZmkvU3U4Y0N1dEo4Mjl2YmNkbGxsMTBRM1NpSG05bzYwR3U5bzBiN2EydC82dXZyc1gzN2RtemR1aFV0TFMwUUJBSFhYSE1ON3JyckxzaGtNdHh4eHgzWXZuMDd0bTNiaHZUMGRLU25wOFBQencrclZxM0M1WmRmM210bGZIUjBOSXhHSTVSS0plYk5tNGRGaXhaaHhvd1p2ZWJSc3daZ2FHZ29ubi8rZWZIdnBmdjlzN3RlWUxmdVFJZXJhL2QyRzZublczOWRjWWNxSnljSEFIcXR1angyN0JpQW9RY0UyOXJhOE1vcnIrREhIMytFdTdzN2pFWWovdnZmLzZLenN4UDMzWGZmb0s4aEkzSHUyTk5JUDI0RHFhdXJ3NWRmZmdsZzZNK0xsSlNVZnN1VTZQVjZQUFhVVTJLWmdMVnIxdzQ2WHZkN2txTXA3eGNTQmdSN3lHd3FRMlpULzBXQnU2VjRSK0RXNkVzd29VZjM0TXAyUFQ0dVBvQWY2M0x0dGwwUk1oVjN4UzVEV1ZzZFhzN2FndXFPSm9mbTh2ZFQzOEJES29mQjFJRVdjd2VNVmpPV0JDWGhOM0dYQVRoVDI3RGJMZEVYNDNMdE5MRWpNZ0I0U09WWWwzSVRGQklaM0tTeXJ2OGxjaWlrTWdpOUtoM2E4NUM2NGI2Si80TVhNajkzYUw2dXRpWnFnVmo3OFVEdFNVU3JBeEhxNFZnUmRSODNGUzRPNlBwRXNOblVoc1AxZlhlUlBsaWJpeWhWQUJLOFFqRkJIWWhDUTAyL1l3b0FOcGY5aEY5RXprZWhvYnJQWmk1OWVTRHQzdzV0MTUrWnArc2VtcXhtSEc4c0dXUnJJdGNvYXEzQmV3Vjd4YVlpcXlOSFBxRFRyYW1wYWNDdXdEME45S243WUlHVG5qV0g2dXJxOE9tbm4yTDc5dTJ3V3EzUWFyVjQ4Y1VYN1U0cTYrdnIwZExTQWk4dkw2aFVLaWdVQ2xnc0ZwdzRjVUxzRUR4dDJyUmV4NWs0Y1NMZWZmZmRYaWY2TnB0TjdQNlduWjJOakl3TXNXNlFVcW1FeFdKQlIwZUgyQlRrbTIrK1FVeE1ES0tqb3hFV0ZvYmc0R0M3QzYyNnVqcjg1amUvUVYxZEhZQ3VHbVQzM0hPUGVDRmlOcHZGQzVmdVZMcUIwaTZTazVQeDk3Ly9IYzgvL3p4eWNuTHc0WWNmWXY3OCtVTTYwZTVlSVRoLy92QkxSUXlrdWJrWnFhbXAyTE5uRDlMU3V0NXZyN2ppQ3R4Nzc3MWlqWngxNjliaDNYZmZ4ZWJObTNIZ3dBRXNYcndZUzVjdVJYeDh2SGpDM3Q4RmEzVjFOZjc4NXorTGoxZENRZ0xXclZ2WDU4V0J2NzgvWG4vOWRUejIyR01vS1NuQisrKy9qNisvL2hwcjFxekJraVZMVUY5Zkw2YkVCUVFFWU9iTW1VaElTRUJzYkN4aVkyTjdCVzJIc21LZ08rMW91Qll0V29STm16Wmg2OWF0MkxGamgxM2FlbWRucDdnaUpqWTJ0dDhVd2JITzNOUUUrUmdQQ0haMGRNQm1zOEhEdzBOYzBlbElaL2JhMmxxeHp0dWhRNGZFbEZCL2YzL01uRGtUYVdscHFLMnR4Wll0VzdCbHl4WjRlbnBpOXV6WldMQmdBV2JPbkRuc1l2ZzJtMDNzWEhuSEhYZUlhZWtSRVJGaXZiaGJicmtGWnJNWm4zenlpUmk0ZWZEQkI1R2NuQXliellhbXBpYW8xV3FVbFpWQnI5ZUxmMGZkcTIzUGZoOG9LeXNiTlhYUm5NbHF0U0l2THcvZTN0NVFxOVhpNi9xZVBWMVpTa01OaW82bDE5YWV6M0dkVG9jalI0NWcvLzc5eU1qSUVBTlVDUWtKdU8rKysreFdGM3A2ZXVLbW0yN0M5ZGRmajMzNzl1Ry8vLzB2Y25OejhmNzc3MlBqeG8xWXRtd1pycjc2YWpIVlVhUFJZUDM2OVVoSVNPaXpCbHRuWnljKy8veHpmUHp4eHpDYnpRZ1BEOGNycjd4aXQ2TEt4OGNIVFUxTjJMMTd0emozcHFZbThma2FFeFBqNEcvSXRZYjdmT3Z2ZmEydjk3Q3lzakxvZERyeFhNZkR3d01XaXdXSER4OFdBMVFUSjA2MDI2ZTdFL25zMmJQdGJ1L3M3T3ozUTR6dnYvOGU3Nzc3TG1wcWFoQWNISXdYWG5nQlZWVlZXTGR1SFhiczJJRmp4NDdocnJ2dTZ2T0R6WkU4ZCt4cEpCODNvOUdJOXZaMnFGUXExTlRVb0xtNVdmejc3ZXpzeERQUFBJUE96azdFeHNiMnFrazRYS21wcWZqclgvK0ttcG9hS0pWS1BQdnNzK0lIQ2kwdExTZ3RMWVcvdno5VUtwVVlvUDM1NTUveG4vLzhCOERndFFZdlJBd0lEa0djWndoK0VUa2YwMDQzaWdDQVJtTXJQaXM5aEcrcU1uclZDVlRMM0hGdHhGd0lBQ0tVL25oMTJpMzRjODQybkdnc0hmUllOV2NGRHIza0hyZ3R1dXNQeFdLejRzMjhYWGJIaTFUNjJ3VURBWWdyQllkcm1rOFVGZ2NsRGxoL3NLY05NL3R1blg0dVpBNnM4b3YxREJaWCtMVmJqUGhYNGZkNEllVUdoNDl4VGRnY3NadnpWNVhwL2RaNzNGK2JnOVZSQ3lBQXVEWjhEdGJuZk5udm1EWjBOUXZaWDN2U3Jrbk5RSUxjTmJnME9BVmZWNllQdTlQd0h4SzdVbDRhalcyNC9lZS9EMnNNb3BIV2F1NUUxdWtQWDV5ZG5qNFlxVlI2WGo0bHQ5bHNPSHo0TUw3OTlsdnMzNzhmWnJNWmdpRGc4c3N2eDExMzNkV3JZSEZHUmdaZWZ2bGw4WHRCRUNBSWd0MEZSMzlwRVg1K2Zzakp5VUZ4Y1RHS2lvcFFXRmlJVTZkTzJYVVREUTRPeHNxVkt6RnYzanhNbXpZTkZvc0ZxYW1wT0hqd0lJNGRPNGEwdERUeHdxeWJRcUdBdDdjM0xyMzBVdHg2NjYyNCt1cXI4Y0VISCtDQkJ4N29sY1oxLy8zM282cXFDbks1WEV4UGlvcUtHckM0dEorZkgvN3lsNy9nYjMvN0c0S0RnNGNVREd4dGJVVnhjVEc4dmIwSGJMUXhIRHQyN01DMmJkdFFWRlFFbTgwR2lVU0NlZlBtWWMyYU5iMHVFS1JTS2U2OTkxNWNkTkZGZU9lZGQvRDExMS9qNjYrL2hwdWJHLzc5NzMvM20wcDk2TkFockZ1M1RneUd6WjgvSDA4ODhjU0F3UTlmWDErODl0cHIrUE9mLzR6VTFGVG9kRHE4ODg0N2lJbUp3ZXpacy9IVVUwOWg4dVRKZzZadlN5UVNjWldvSTg0MXdQSExYLzRTRW9rRWUvZnVGUzhJdWdtQ0FGOWZYOHlZTVdQWVhXUEhBcHZOQmd3aGEyRTB5c2pJd0IvKzhBY3hCUnl3RHpCMGRuYmkyTEZqcUs2dVJsVlZGWXFMaTFGWVdDZ0c1WUN1MzNkS1NncFdyRmlCUllzV1FTYVR3V2F6SVRNekU5OS8vejMyNzk4UHZWNlBQWHYyWU0rZVBYQnpjOE9NR1ROdzk5MTNEM25WeHVIRGg4VTZiT1hsNVFnS0NzSWRkOXpSYXpYMDdiZmZqb0NBQUx6NTVwc29MUzNGd3c4L2pLVkxsK0x4eHgvSHpUZmZiSmZDR1I4Zmo2Ky8vaG9GQlFWSVRrN3V0VHBGSnBNTnVockhaREtocXFwcVNQZkYxU1FTQ1o1ODhzbCtPNms2Mmx4ckxMNjJkblIwWU11V0xjakp5VUZOelptRkFJSWdZTzdjdWJqNjZxc3hmZnIwZnNlV3lXUmlxbko2ZWpvMmJkcUVJMGVPWU1lT0hkaXhZd2RtenB5SnA1NTZDaXFWQ2xPbTlGMWo5SnR2dnNINzc3OHZwb0JlZlBIRmVPU1JSM3JWQkY2NGNDR0tpNHV4ZnYxNnJGKy8zdTVuRW9uRWFTdkJSdHB3bjI4ZmYveHhyM01PbzlIWTUvMnVyYTNGVTA4OTFlOGNOQnFOM1g2SERoMUNZV0VoZ29PREVSY1hoMy84NHgrb3JxNUdSMGNIYW1wcStreEhmZVdWVjhRVTRWbXpadUdKSjU2QWw1Y1hvcU9qOGVxcnIrTFpaNStGVHFmRDg4OC9qOGpJU0R6enpETUlEdzgvYitlTzUrTnhxNnVyNjVYZTNCMDRmK3V0dDVDZm53K1pUSWFISDM3NG5OLy9qeDQ5aXMyYk55TTFOUlZBMTRlanp6MzNuRjJkMTdhMk5qejQ0SVA5anFIVmFuSFZWVmVkMHp6R0lnWUVIZEFWQ0p5SGFUNW5VckVNNWc1c0xUK0M3YnEwZnRNckRlWU9QSkcrRVU4bFhvdElsVC9VTW5jOG0zUWQvbFg0UFhib2pnNXBEcitLV1FwUGVkY25KRnZLVTFGd1ZzZmdyeXJUeGE3RS9TbHRyVU9MdVFNR2N3ZmF6SjFZSE5SMUVkVnNhc2NuSlFmUWF1NUVxN2tEVTd5anNDcHNKZ0RnOXVoRlNHc283RlZUcnkrT3JzaHp0cmwrRThVVmo1K1dIRVNEc2YvVzcyZnpVM2ppZjBLNlR1ZzZyU2JzMUIzcmQ5dnFqaWFrNjRzeHpTY0tGL25ISVZ6cGg3SzIrZ0hINzdDWVVOSFdNT0EyOC93bjRkTGdaRXp4aVlRQUFWbE41Y01PQ0JMUndOUnF0WmhDTkpKc05odSsvUEpML1BUVFR4QUVBZlBuejhmTk45K00yTmpZUHJlUGpZMUZRRUFBakVZalRDWVRMQllMM056Y0VCUVVoRGx6NWd5YXd2UzN2LzBOK2ZsblNoTUVCQVNJTlpXbVRadUcwRkQ3K3FveW1Rd0xGeTRVVHhTTGk0dVJsWldGM054YzVPYm1vcXlzREoyZG5haXZyOGZTcFYzbEdHNjQ0UVlzV2JLa3ozU1FDUk1tMkswYWlvNk9IdkNrcStjOEhucm9JYnQwUEVka1oyZkRaclBob29zdWNub1FLU0VoQWYvNHh6OHdaY29VWEhUUlJiamtra3ZnNStjMzRENVRwa3pCaGcwYmNQVG9VZXpac3dkS3BYTEF3TnlNR1RPUW5KeU05UFIwM0hiYmJiamhoaHNjdWg4YWpRYnIxcTNEcmwyN3NISGpSanovL1BOaW1yZ2puNjR2WGJwMHlNMUZWcTVjMmUvcWgrN2FqUVBWUW5KemM4TWRkOXhoMTFsMXZKR3FWTEMwT241dTRnb3JWcXpvczM1VDkrMFRKa3hBWkdTa1dBc3lNaklTOTk1N3I3aWRtNXNiL3ZuUGY2S2t4RDQ3SVNBZ0FJbUppWmc2ZFNybXo1L2ZhMVdYSUFoSVRrNUdjbkl5N3IvL2ZxU25wMlB2M3IwNGNPQUFEQVlEaW91TGgvVWhUdmNGc1V3bXcrclZxM0hERFRmMHU3Sm81Y3FWaUl1THcvcjE2MUZaV1lscnI3MFdnaUFnUER3Y1JVVkZrTWxraUl1THc5cTFhOUhlM2c2TlJvUDc3NysvMXpnaElTRkQ3akk4VnN5ZE94ZTV1Ymt3R28wd204MncyV3hRS3BXWU5tMGE3cnp6VG9mR0dJdXZyZFhWMWRpM2J4OXNOaHRrTWhrU0V4TXhmLzU4WEhMSkpRN1ZPK3VwTzMyK3NMQVEvL25QcW9YY3NnQUFJQUJKUkVGVWYvREREejlBcjljUDJ0SFV4OGNIalkyTjBHZzB1UHZ1dS91dHE3aDY5V29vbFVyOC9QUFBZdkRRemMwTldxMFdWMTU1WmI4Qng5SElHYzgzb092MXBhL0hOekl5RW1xMUd1M3Q3YjBhMHlRbEplR3V1KzZ5UzFPZk1HRUNnb0tDN0RKSERoNDhDS0RydzgzNzdydXYxekZXckZpQm8wZVA0dDU3NzhYaXhZdnRmaFlmSDQvMzNuc1AvL3JYdi9EbGwxOGlKQ1JFRENxZXozUEgvampyY1FzT0RvWk1KaE1EbTlIUjBXTDY3clhYWG92dnYvOGVkOTk5ZDY4UEJJYktZREJndzRZTktDc3JneUFJV0w1OE9lNjk5OTVlOXlFd01CQVJFUkZvYW1wQ1oyY25yRllyQkVHQXQ3YzNacytlalZ0dnZYVkkzZVl2RklKdHFHZmhvOERWKzE4OUw4ZVplRG9RT0wxSElMREoxSVp0NVVld3MvS1l3M1hXbERJRm5weDhGWkkwWno0OTJGMTFBbStmMnUxUTkrRjUvcFB3dTRTdVFzdWxyWFY0NU5oSE1Oc3NkdHNJRVBCaXlvMHdtRHRRMWQ2SWVtTUw5TVpXL0RadUJlUVNLVG9zSnR6MDQxL3Q5dG15OEZFQVFGVkhJKzQ3L0UveGRvVkVqbi9NK3BWWXIzQjMxUW44UFg5WG4zUDdiUDVEUTZyVmR5NzYrNzBIS0x6dzFxeTdjTEs1QWs5bGJJSU5ObXlZZVljWW9Cem8rZkp3L0Vvc0RJZ0hBT3pRSGNVL0M3NFRmOWI5K0ZTME4yRHRrYTRUdkxsK0UvSDQ1SzRhQjhmMFJYZ2hjL093N3N2Zlo5N1o3d3JPRDR2MllVdDU2ckRHN1o3elVGY0lkdThIQURmOStOY1JyeUU0a24vRFBlOExqVTZaVFdWNE9xTXJsV0dTbHhaUEpEaGVOK1RJdmtOWXRtelo0QnVPQWsxTlRkaStmVHVXTFZzMjRxc1NpNHFLc0hmdlhreWFOQW1USmswYVVnMlh2bGl0VmxSV1ZxS2xwUVh4OGZGT21xWHo3TnExQzl1M2I4ZWRkOTZKcVZPbk9uMThpOFhpdERwbS9URWFqYWlzckJ4Mng5U3o2MFJSbDIrLy9SWXpMNzVvU1B2OEtXZXIyRlRreFpRYjdjN1huQ0gvMmFkUisrV1htSGMwM1dsamZ2dnR0NlB1dFRBMU5SVS8vUEFESWlJaUVCRVJJVjVFRDRmSlpFSnFhaXE4dkx3R2JUcDB6ejMzSURBd0VDKysrS0xkN1crLy9UWVdMVnFFU1pNbU9YUk1zOW1Nb3FLaVFTOU85WHA5cnpTN3BxWW1TS1hTUWJ2c1dxMVd0TFMwUUM2WEQvbkNVNmZUNFRlLytRMEFZUFBtNFoxL21rd20yR3kyQVZkdmo2U3grTnE2ZmZ0MkJBUUVJRGs1MmFuQmdxcXFLalEyTmpyMEhudmt5QkhFeDhjUCt2eHlwckh5Zkt1dHJRVUFoNXFiOWNWc05vc2ZkQXpVWFZhbjB5RWtKTVN1VnFQRll1a1ZjUHZxcTY5Z05CcXhhdFVxR0kzR1FlOTdmbjQrUWtKQ3hOL3QrVHAzUEYrUG04VmlnYzFtZzFRcTdYWE9VbDlmUCtpSEF0MzI3dDBMTnplM2ZzdkU2SFE2ZlBiWlo3ajIybXRkMnNGNk5MNDNENFlyQk0raWxybGpubjhjbGdZbkk4N3p6TEwvQnFNQlg1UWZ4cTdLNHpCYXpYM3VLeFVrY0pmSzRTNlJ3MTNxMXZXMTFBMGVVamQ4VjUySmNLVWZOS2Nia0Z3YW5Jd0FoU2YrbkxOdHdHWWovZ3BQM0J2YjlhUXkyeXo0YTk3T1hzRkFvQ3Z0N3FtTS85amRKa0RBdy9FckFRQnRGc2U3NW5WYVRkaFUraVB1amIwVVA5Ymw0YlBTSHgzYWJ5U0NQSTRFSEdzN20zR2c5aVErS1Rrd3BQVERlSzlRTVJqWVpqSGlzOUtmQnQzbjUvcFQwTFhyb2ZYd3dUU2ZhTXp5amNIaGhyNXJEcDR0eE1NSGx3UW00T0tBeVFqeDZGMzN4R3F6SWFPeEJLY01ZeXVWaElqNnB0Rm96bHNYdmVqbzZGNE5SYzZGUkNMcHRhcHdORm0rZkRtV0wxOCtZdU9QOUFVcjBMVnlZN2dYckFBWURCeERwQ29WektOOGhhQXp6SjQ5dTFkOXJlR1N5K1VPMXdkOSsrMjMrN3o5bm52dUdkSXhaVEtaUXl0VitxcTVkWGJUaS81SUpCS0h0ejJiVnFzZGRtQ20yMUE2bTQ2RXNmamF1bkxseW5PZFVwK0NnNE1SSEJ6czBMWXpaODRja1RrTVpLdzgzNFliME9vbWs4a2NXa1duMVdydHZoY0VvYy85VnF4WUlYN3RTQ0QwN05lYzgzWHVlTDRldDRIKzVoME5CZ0xvdGNyeWJGcXQxcUhNRk9xTkFjSFRadm5HWUUzVVFrU28vSHUxMitpd21KRGJyRU9pSmh6VGZLS2hFRHYweXFHUXlzV3ZoN3BTYnFwUEZGNmVjaE5leXR5TStqN1NYR1dDRkw5THVGSk1GZjZrK0dDdlJoWVNRVUNRdXdhMUhTMjlBb1VlVXJsNFh3d214NXBhZFB1MjZnU3EyaHVkMnBoQ0traHdTOVRGMkZOOVl0QlUyNkg2Vzk3WGZRWksreU9YeUxBMjdzekY1SC9MZmthenFXMkFQYnJZWU1QblpUL2h0M0ZkTC9iM1RMd1UyV25sYURYM0hYRDFkVk5qUWNBa0xBeElRS3huMzIvNnBXMTEyRnVkaFI5cXNxRTN0anBsaFp1M203TFBjUjVQMzRpOGxzcHpIcCtJaUlnY0kxV3FZTzNvZ00xc2hqQ005QzBpSWlLaWtjQ3prdE9xT2hvUnFlbzd4Y3BkS3NkRi9uRjkvbXlvTERZcjJpMUdxR1R1RUFCRXFRTHd5clNiOFZMbVpoUzMxb3JiQ1FCK0hmYy80aXJGaXJZR0ZMZldZa1hJVklSNCtFRHI0WU5nRDI4RXUzdERnSUFiRDc3UjYxZ3EyWmtDdWswT0JMdk9ucWNqd2NEMU9kc2djV0NWZ3BmY0E0OG5yTUprVFJqbStrL0VZK2tmTzFTWDBOSHhoeElNQklDYm94YUlLY1dWN1hwc3EwZ2JaSTh6OXRYazRMcnd1ZEI2K01EUFRZMTdZeS9GYXllMzk5cHVUZFFDWEJzK1o5Q096dWZhV2RqWmVxYjJFaEVSWGVoV1I4NUhwOVVNRDZrYm9sV0JUaDlmZXJxT2tkbGdnTHlmenFoRVJFUkU1eHNEZ3FlVnRkWGpaTE1POFY3YVhqOHpXYzFvTlJ2Ulp1bEVtN2tUN1JZajJpeGQzN2VialdLSFc0TzVBLzhzK0E3dEZxUGR2dzZ6RVIxV0V6b3NKckZtNEtMQXlmaE4zQXBJQkFGK2JtcThQT1VtUEhyc0kramF1MXA4THd4TXdPTEFNNTBUUTVXK2VDYnAyajduWHQzUjFHZEFMTGhIV3Fxem0xUklCUWs4cEc0T3A4dWFyQll4WFRySVhZUEhFbGJoMlJPZkRWcEQ4WmkrR0luZVlUaXVkOTVLeFZtK01iZ2l0R3ZwdlExZHF3dE4vYVNCOThWaXMrSzlndS93OU9uZng0S0FlQlFhYW5yVi9UTlpMWGJCUUpQVmpOVDZBdXl0eWNLZEU1YjBtVFlNQUorWERaNjYzSi9yd3J0YXBYZFlUTml1NngzazdHc2xLaEVSMFhnV29mU0hUQ0tGV3RaL0o5SnpJVlYxbmY5WVdwb1pFQ1FpSXFKUmd3SEJIajR1M285SWxUOTA3WHJvalFZMEdkdGdNSGNPdXZxc095RFlhVFhqaDVwc2g0NzFmVTAyakZZekhvNWZDYWtnd2E3SzQySXdFQUJxT3BvRzNML1oxQTVkdXg1VkhZM0liaXJyYzV0Zzl6TW5uZFdEakRkVU0zMG40SGNKVnlLN3FSdzdLNC9ocDdvejNTMDNMM2dFQUZCdmJNSGRxZThBQU5vdFJ2d3g1d3VzbjNvelBLUnVTTlNFNGJib1JYaXY4THMreHdlNm1vWDhMdUVLeEhxRzRMV1RYK0pnYmU0NXp6dlkzUnNQVFBwZk1VeTNvK0lvY3Bvcmhqek9VWDBSVXV0UFliWmZWOWVuVzZJWGlyVU11M1d2K014dnFjU2U2a3djcUQwcHBoYmZQbUZSdjJOdkxENGdmaDNrcmtHVUtnQS8xNTl5YUY0OUE0STl4eGtLWGJ0K1NMVVlIU0ZBZ0xhZkppcEVSRVFYTXJtbTYzek0xTlFFZHlmVk9wZEtwZWVsUVFNUkVSRU5icXkrSnpNZzJFTldVeG15emdxdWhTbjlJSUdBMHJhNllZMHBRTURDd0hnY3JNM3R0UnJ1eDdvOG1ITzJJczVUaTQrTDk5djlyTUJRalhhTEVYV2RMYWhvYTBCNWV6MTBiWHBVdERlZ29yMmgzNXAxUGZXc1dlZnNtbjJMZzVJZ0ZTUkk5bzdBb2ZwOHU1OTFwL2hLQkluZDdSVnREZmgvZVYvaDhkTWRSUzhQblk1aitpSWMxUmYxZVl3SjZrQk1QSjB5L1VEYy82S2gwekNzNEYwM0w3a1N6eVJkQzVWTUFRRElhNm5FQjBVL0RIdThmK1IvZzBsZVdtamtTZ2dROE5Da3l5RUEySDg2S0pqZFZJN2ZwdjFyMkk5OXNuY0VIa3U0RXU1U09aNC84VGt5K3duOE90c2p4ejRjOFM3RE5MNUZxd0x4WXNxTmFMY1lvWkR3YllpSUxtenkwMDBvekkyTlRodlR3OE1EQm9OaDJBMHFpSWlJeUhrTUJvTlRPNUdmTDd3U0cwQ2Nad2llU3J3R2Nva01HL0svSHZJS05RSEEvWEhMc1RRb0NWZG9aK0N2ZVYraC9LemdVR3A5QVZMcmU2ZmRtcXdXclBueC81M1RPcTBwM21jNmJCVU1vM090dTFRT2s5WFNLNURwSmZmQVROOEpBTHBxOS9WY0ZUZVluK3J5c2F2eU9KYUhUSUVBNExlVFZ1REJ0SCtqc1k4YWh6L1huOEtXOGxSY0hUWWJjb2tVdjArOEdrOGMvd1FWYlExRHZpOUttUUpQSjE2RGtOT3IxSnBOYlZpZnN3MW1td1czVDFpRUdhZnZUMStDM0RYWU1QT09YcmV2UGZJKy9wcjdGWjVPdWdZQ0JFZ0VBUS9GcjBTSWh3LytyL1FRRE9ZT0dNeERhK2JTazUrYldreGZlbnp5cW1IZmQwZThrYnRUL05wa0hWbzlSa2VZckJhN1k5RDRwcElwa0tRSmg4SGNBZk1JUE4rSWlJYWl0SzNPcm9aZzl3ZUh6aUx6N2pyM01PbjFnMnpwdUlDQUFPaDBPZ1lFaVlpSVJnR2RUZ2QvLzc1N1VveG1rc0UzR1orbStVVGorZVFiNENuM2dMdFVqdnNuTGtlZys5Qk91dUs4dEZnVU9CbEExMnE5djB5N0JaZHJwdy9TWXVLTW9RUUR6MjY4RWFzT1J0RHArZFoyTmc4clpUakZPd0x2enI0SHQwVXZzbXU0c2pBZ0FkTFRxLy9TR29yUTRrQnprSjcrVmZpOW1CNXR0SnJoN2FZU2Z4YXA4c2ZUU2RkaXBtOE1KSUtBajR2MzQwUmpLUUJBTFhQSE00blh3dXQwMTJWSHFXWHVlRDc1ZW5IRlpMdkZpQmN5TjR0MUZYM2QxQWoxOE8zMXI1dE1rUGI3ODJQNklyeFhzRmZjVmtCWENybm5FT2ZZbCs5cnNyR3Q0b2g0SDU1S3ZHWkU2aHRKQkFIdEZpTitxTW5HRHpYWnZRTEFmZ3BQWEJVMkN4UFVmUmRhbDB1a1dCQVFqK2VTcjhla1BtcHdBbDExRjQvcGl6QkJIWVJDUTdYVDd3TVJFZEZ3ZlZKeUVDOW5iY0hUR1p0UTFGcmo5UEZIWW9WZ1pHUWs2dXZyb1hkaWtKR0lpSWlHVHEvWG83NitIbEZSVWE2ZXlwQXhJTmlIeTBLbTRnK0pWOE5kS2dmUTFZamg5OGMvSGJTdTM5bHltM1g0L2ZGUHhjQ1RYQ0xEcjJLVzRPbWthKzJDWUVQbEpwRWgzaXNVVjRiT3hLUHhWK0NkMlhkalNWQ1MzVGJYaE04V3YwNTFzUDdjMlR5a0N2aTRxYkFxYkNZdTEwNFhiKzk1ck85cnNvWThicWZWaERkeWQrSmdiUzRlUHZxaFhYZmxRSVVHMDMyaThZZkVxM0ZMMU1XdzJteDQ5ZVIyMUo5K0RBTlBOeVNSQ280L2RXZjZUa0NzdWlzWWFMSmE4S2ZzTDFEZ3hLRFVEdDFSc1JHSURUYThmbktIUXgyVUhmRkIwUTlpdCtkZ2QyODhFci9Tb2E3TFE3RThaQ3Flbkh3Vi9qUmx0VjJhT1FCY0dweUNkMmZmZzF1akw4R3EwRmw5N24rNWRqb2VpVitKS2Q2UnVQSjBzNWF6emZLTndWdXo3c0tWb1RPd051NnlRVHN2RXhFUlhTaGtweHVKbUp3WUVKVEpaSmc4ZVRJeU16TVpGQ1FpSW5JUnZWNlB6TXhNVEo0OG1UVUV4enFKSU9DMjZFVzRJblNHZUZ0eGF5MWV5dnF2R0pBYXFyeVdTanh5N0VNOGZEcGdBblN0UG54aitxMzRhKzVPSE5NWEQ3aS9USkFpUXVXUEdIVWdZdFRCaVBVTVJwUXFvRmRBckdkcTZpemZHRnprSHdlZ2E1WGhONVVadzVwN3o5Vm9EYWU3MHlacXdzV1ZZazJtTmh5cEx4elcyUGt0bFhqMTVKZTlidS9aR2JtNzlsNnpxUTNyVDM2SmRTbS9nRlNRSUZFVGhydGlsdUt0VTdzZE90WVBOZGxZRXBTRVdNOWcvREg3QzNIRlliZlhUbTdIYXllMzk5cHZ5OEpIQVFBVjdRMVllK1Q5QVkreHNmZ0FET1lPcUdYdVlnRFBHYXkycmdEajY5TnZoWStiQ2xOOW9qRE5KeHBwRGNONzNNL21LZmZBNnNqNUFJQkpYbHFrZUVmaVZNdVo5UExzcG5JeGREY3ZJQTcvS3R6Yks3Mzd1K3BNckk2Y0Q3bEVocmwrRXhIb3J1a1ZQQzh3Vkl0QndEalBFUHl2ZGhwMjZJNDY1VDdRMk5OcTdrUlJhNDFZUXpCQ09mYVcxeE1ST1VvaWwwT3FVc1BjNUx5QUlBRDQrdm9pTVRFUldWbFo4UFB6ZzFhcmhWcXRIcE1YSkVSRVJHT0Z4V0tCd1dDQVRxZERmWDA5RWhNVDRldnJPL2lPb3hBRGdxZDV5WlY0Tkg0bGtyMGp4TnVPNll1eFBtY2IyaTNHY3hxNzJkU081MDk4anBzaTUrTzZpTGtRQUdqa1NqeWRkQjIrS0UvRnh1SURkbW1hQVFvdlhCY3hGekhxSUVTcS9DRVQrait4NjdDWWtOOVNDVjFiMTZmRElSN2V1RDl1dWZqelBWVW5odDBReFZlaEZyK3U3ZWdLaUY0VmRtWUYyTmVWNlFOMllKWU9ZeFZZejlUa25xbWx1YzA2ZkZKeUVMZEVMUVFBTEErWmdwSzJPbnlsT3pib21EWUFiNTNhRFErcG0xTlhCcDV0YS9tUkVSbTN5ZFNHdjV6Y2ppY25YNFUzODNmMUd3d2N6c3JCMjZNWGlZSGY2bzRtZkZsaGZ4OHEyaHR3cXFVS3NaN0JrQWxTL0UvSUZIeFdlc2h1bTJaVE93N1U1bUp4VUNJa2dvQ1YydWw0djNDdjNUWU5SZ08ybEtmaXB0UEJ4OVZSQzNDd0xoZU54dFloejVuR3ZxTFdHanlkc1FsQVZ5RDZpZE9OaG9pSUxsUlNEdzlZMnAyVFBkQ1RyNjh2NXM2ZGk1S1NFcHc4ZVJKdGJXMndXRmlibFlpSWFLUklwVklvbFVyNCsvdGo3dHk1a01uR2JsaHQ3TTdjaWVLOXRIZzAvZ3I0S1R6RjIzWlZIc2U3Qlh0NjFWTTdtNGZVN2N3M3R2NnIvdGxnd3ljbEI1RFhVb21INGkrSFV1b0dBY0RWWWJPUjRCVnFseGJiYXVuRTB0TmRmTTlXMDlHRWs4MDY1RFJYNEdSekJVcmI2bUE5ZmR4b1ZTQ2VTYm9PR25sWGQ1dmF6bWI4NjZ6QVRFOVdtdzBTUVlCQ0l1L3o1NEVLTC9IcnFnNDlRcFcrbU9FYkE2QXI5ZlpyWFhxZis1bXNGc2dsVW1qY2xKQkxaREJaemYzT29TY0JRTXJwVlpRdHBuYVV0Tm9ITXJlVS9ZeGtUVGltK2tTaDNXS0V2dFBnMExnQXhKcUZZMVZtVXhudVB2ek9nTjJsUTl4OXhLOHRHUGg1QzNSMU1WNGNsQ2grLysraTcvdHNLTEszSmt0TUpiNDBPQVgvVjNxb1YzM0xiNm95eExHV0JDWGhvK0w5dlg3dlc4dVA0SCtDVStDbjhJUlM2b2Jib3hmaDlkd2RnODZUaUlqb1FpQklSbWJsbmt3bVEweE1ER0ppWWtaa2ZDSWlJcm93amVzYWdoSkJ3QTBSRjJGZHlrMWlNTkJzcytBZitkL2dyVk83N1lLQmZtN3FQZ05ubDJ1bmlWODdzcEx3U0VNQkhrL2ZpTW9lQWFwNHIxRDhaZG92eGRXSmJlWk9aRGFWQWVoYW9iV3I4amhlejkyQlgvMzhGdTQ1L0M1ZXo5MkJyeXZUVWR4YUM2dk5CcWtnd1ZWaHMvQ25xYXZoN2RZVkREU1lPL0JLOWxhMERUQ25GblBYSjlYZWJpcUVLZjNzZnVZbFYyS3FUNVQ0ZlZsYkExYUZ6aFRYL08ycnplbXpNekFBc1dhaUFBRlg5S2c5T0pnVjJta0lPQjJFekdnc2hlMnNzSk1OWGQxd3M1cks4Rmo2UnZ4VW4rL3cyQmVDVm5Nbi9CV2U4RmQ0OW5vdWVzdVZ1RE5tc2ZoOWs3SHYzMDIzN2tZNTNZN3BpL0ZUWGQrUDU4SGFYUEYzNGEvd1JJSW1yTmMySjVzcnhBN0lLcGtDRi9sUDdMVk5wOVdFajRyM2k5OHZERXhBbkdmSWdQTWtJaUs2SU5oc0VLVGorclNiaUlpSVJwbHh2VUp3bnY4a01ZVVI2RXByZkNWN0svSmFLbnR0ZTMvY1paam1FNFZPcXdrR2N5ZU1GaE5VTW5lN2pyZjVocXBlKy9XbHZLMGVqNlZ2eENQeEs4V2dtMVNRMkFWeDNqMjFCMjJXVHVnSFNLa1VJR0N1LzBUY0VIRVJvbFFCNHUwdHBuWThsL2wvS0RRTTNDa3Z0MW1IMlg2eEVBQzhsSElqTWhwTFlUNjl1aS9aTzBKTUpTMXVyVVd6cVExZmxCK0d4V2JGb3NCRWJLOUk2M2Zjby9wQ1hPN1JGUWk4SmZwaXpQU0xRWGxiQTZ6OXJMYVVDQUxDbEg1SThBb1ZiOXRXMFhmNmJaT3BEVStkVGpVY2o2NEluU0UyN3JEWXJEQlpMYkRhckZES0ZIYmJaUXhTeC9DMjZFVmlGMnFUMVl4M0MvYjB1MjJUcVEwbm0zWGk3MmRoUUR5eW04cDdiZmQ5VFJiV25FN3BYaGFVakgwMU9iMjIyVmVUamF2RFppTlM1UThCd08wVEZ1UEo0NThNT0ZjaUlxS3h6R1kydzlTb2gxU3RIbnhqSWlJaW92TmtYQWNFRDlTZVJMeVhGcGRycHlPbnVRSi96dG5XYjAyenNyWjZUUE9KZ2tJaWg4S3Q5MHBCbzlXTUw4b1BPM3hzZzdrREwyWnR4cTNSaTdBaVpDcittUDJGWGEyL2l2YUdBZmRYeTl6eHl0UTEwSHI0Mk4yZTFWU0d2K1oraGRyTzVrSG5zS1U4RlROOEowQXFTS0NSSzdFd0lMN1A3YnJ2bDY1ZGo3ZFBmWXNQaW41QWg4WFU3N2lmbC8yTWkvemo0T3ZXZGVLYjRCVnFGK3diekgvTGZ1NHpLRXV3UzZPV0NoSkkrMWh0VU52WlBPQnpjYlpmTEphSFRCRy8zMVI2eUc3RmFsOStxc3NYZjRmei9DZmhud1hmOVVxbjMxOTdVZ3dJVHZRTWdWcm1idGZzQnVoYTVmbEp5UUU4T2ZrcUFGM3Arck44WTNDNG9XREE0eE1SRVkxVm5WV1ZzRmtzOElpTWN2VlVpSWlJaUVUak9pQUlBTzhYN2tWRnV4N2ZWQjRmc0Y2Z3JyMUJyTG5YVTd2RmlPeW1jbnhTY2hDbHJVTnIzbUcxMmZDdndyM1lYcEhtVUFDdko0TzVBM3VyczdBbWFnR0FyblRTejBvUDRjdUt0RjZwdHYwNTJhekRpNW1iOFl2SWVaaWdEb0tiNU16VG9jTmlncTY5QVZzcmp2UmE2VFZRTUJBQUdvMnRlT3pZeDdnaGNoNm0rVVRCMTAzZFp6M0VialowZFJJdWJhM0R6c3BqL2FhdVVsZGcybUt6OW5vOFRWWUw2anBiY0ZSZmlQOHIvUWxOL2FSekExM0I2MFpqRzd6ZGxEaGxxSElva1AxemZUNXVuN0FJcHd4Vk9GaWJDNmtnNmZYM1V0M1JoQjlxc3BIWFVvbnZhN0xSMWsrOXc5VDZVMktqa2taaksrUWpWRk9KTGt3U3FSUVdpNFZkTkltb0Y0dkZBc2t3MG5JamxINFFJRUFxU0tBNmE4VzlNN1RtNVFFQVBDSWpuVDQyRVJFUjBYQ04rNENnMVdaenFGUHRyc3JqMkZWNUhBSUFpU0NCUkJCZ3Rka0diVHJpaUtFR0E3dHRMdnNKMGVwQTZOb2I4RVg1NFFFYlR2VG5lR01KamcrU1hqb2M5VVlEL3BIL2pkUEhkWlRKYXVtelFjWllsOTlTaWVzTy9BVkFWNnExZ0s3bm9hTkJZQUJJMXhmandhUC94dDJ4UzN0MXVPNVBkVWNUN2twOVc2d1AyWjgzY25jNk5JY1BpL2NoM2t1TEx5dlNCZzB3RS9Xa2NGZkFZREJBbzlHNGVpcEVOTW9ZREFhNGUzZ012dUZaVmtjdWdFd2lGVXVsT0Z2dHpoMlFxbFJRSjZlTXlQaEVSRVJFd3pIdUE0SkRaVU5YN1RhTDQvR1hFV01Ec0Q1bm02dW5NU285ZFBTRGN4N2o2djJ2T21FbWZWdDc1UDF6SHFPcnUvVHdub2hOcGphc3ovbHlTUHNNRmd3Y2loT05wVGpSV09xMDhXajg4UGJ6aFU2blkwQ1FpSHJSNlhUUStQb012dUY1Wkdwc1JOM1hYeUZneGY5Q09veGdKUkVSRWRGSVlic3pJaUk2cjFReUJSSTE0WWozQ2tYRVdSM09CeE1jcGtWdFhSMzArb0hyWGhMUitLTFg2MUZiVjRlUWNNZHJGbzg0bXcyNWp6NE1jMnNydERmLzB0V3pJU0lpSXJMREZZSkVSSFJlUmFzQzhWTEtqVENZTzJBZVltcS9WQ1pGMUtRWVpHWm1JaWtwQ1Q0K28yczFFQkdkZjNxOUhwbVptWWlhRkRPc0dvSWp3ZFRZaUlLWFhrRGQ3bThRL2J2SDRUVnRtcXVuUkVSRVJHU0hBVUVpSWhwVHZMdzFpSndVZ3hPWm1Ranc5NGRXcTRWYXJXYWpFYUp4eEdLeHdHQXdRS2ZUb2JhdURsR1RZdURsUGJ4U0FwK1VIRUJaV3dPa2dnUjN4aXhHdENwd1dPT1k5SG8wcHg5RDg5R2owRzM4Q0thR0JvVGRmZ2NpZm4zL3NNWWpJaUlpR2trTUNCSVIwWmpqNWExQjRvd3BxQ3JYSVNzbkd4M3Q3YkJhenIzSkV4R05EUktwQk80ZUh0RDQraUJ4eGhSSVpjUC9RS0MwclI2NXpUb0FHRmFETmdDbyttd1RUdjd1RWZGN3pjeFppUDMzUi9CTVlTTVJJaUlpR3AwWUVDUWlvakZKS3BNaU5Db2NvVkhocnA0S0VZMXptamx6TWVHSjM4TWpLZ3BlVTZkQkVSTGk2aWtSRVJFUkRZZ0JRU0lpT3ErS1dtdndYc0ZlV0d4V2hDdDlzVHB5Z2F1blJFUjBUandpSXhGeDM2OWRQUTBpSWlJaWh6RWdTRVJFNTFXcnVSTlpUV1VBQUJ0c0xwNE5FUkVSRVJIUitETTZXckVSRVJFUkVSRVJFUkhSZWNHQUlCRVJFUkVSRVJFUjBUakNnQ0FSRVJFUkVSRVJFZEU0d29BZ0VSRVJFUkVSRVJIUk9NS21Ja1JFUkVRMGJxMk9uSTlPcXhrZVVqZEVxd0pkUFIwaUlpS2k4NElCUVNJaUlpSWF0eUtVL3BCSnBGREwzRjA5RlNJaUlxTHpoaW5EUkVSRVJFUkVSRVJFNHdoWENCSVIwWGtWclFyRWl5azNvdDFpaEVMQ3R5RWlJaUlpSXFMempWZGlSRVIwWHFsa0NpUnB3bUV3ZDZEWjJJNlRMYm9CdDFkSzNSQ2g5TGU3cmJTdERtMFc0NEQ3UlhqNFF5bHpFNzl2TXh0UjJsN0hZL0ZZUEJhUFpYOTdheDBrZ2dUeFhscEVxd0toa2lrR0hKdUlpSWpvUXNDQUlCRVJ1VXhwZXgxZXlkNDY0RGFUdkxSNEltR1YzVzJmbEJ4RWJ2UEFnY1RISjY5Q3ZLZVd4K0t4ZUN3ZXkrRmp2Wmh5STVJMDRRTnVRMFJFUkhRaFlFQ1FpSWhjd2tNaWg0ZlViZER0cElJRWFybDdyOXNHSFYvcVpyY2ZqOFZqOFZnODFtRGNwZkpCdHlFaUlpSzZFREFnU0VSRUxpR1ZTT0VsOTBEaUlLdHhvdFVCa0FsU3U5c21xQU1oUUJod1B5KzVoOTErUEJhUHhXUHhXQU1kSzFFVGhoaDE4SURqRWhFUkVWMG9CSnZOWm5QMUpJYnE2djJ2dW5vS1JEUktiVm40cUt1blFFUkVSRVJFUkRTcURaNDdRVVJFUkVSRVJFUkVSQmNNQmdTSmlJaUlpSWlJaUlqR0VRWUVpWWlJaUlpSWlJaUl4cEV4R1JCa0J6Z2k2Z3RmRzRpSWlJaUlpSWdHTnlZRGdzSHUzcTZlQWhHTlFueHRJQ0lpSWlJaUlocmNtQXdJenZhTGRmVVVpR2dVNG1zREVSRVJFUkVSMGVER1pFQndWZGdzQkNpOFhEME5JaHBGQWhSZXVDcHNscXVuUVVSRVJFUkVSRFRxamNtQW9GTHFodnZqbHJ0NkdrUTBpcXlOdXd3ZVVqZFhUNE9JaUlpSWlJaG8xQk5zTnB2TjFaTVlydU9OSlhnemJ4ZHFPNXRkUFJVaWNwRUFoUmZXeGwyR0ZPOElWMCtGaUlpSWlJaUlhRXdZMHdGQkFHaXpHTEcxL0RCUzYwK2hxcU1SSFJhVHE2ZEVSQ1BNWFNwSHNMczNadnZGWWxYWUxDaTVNcENJaUlpSWlJaklZV00rSUVqa0tsYXJGVC85OUJNcUtpb3dhZElrSkNjblF4QUVWMCtMaUlpSWlJaUlpR2hBREFnU25RT2J6WVpqeDQ2aG9LQUFFUkVSbURWckZpU1NNVm1hazRpSWlJaUlpSWpHQ1FZRWlad2dKeWNIbVptWkNBb0t3a1VYWFFTNVhPN3FLUkVSRVJFUkVSRVI5WWtCUVNJbktTNHV4cEVqUjZEUmFMQnc0VUs0dTd1N2VrcEVSRVJFUkVSRVJMMHdJRWprUkZWVlZmanh4eCtoVUNpd2NPRkNlSGw1dVhwS1JFUkVSRVJFUkVSMkdCQWtjcktHaGdZY09IQUFWcXNWczJmUGhsYXJkZldVaUlpSWlJaUlpSWhFREFnU2pZQzJ0alljUEhnUWpZMk5TRXhNUkVKQ0Fqc1FFeEVSRVJFUkVkR293SUFnMFFpeFdDeElTMHREU1VrSnRGb3RacytleldZalJFUkVSRVJFUk9SeURBZ1NqYkQ4L0h3Y1AzNGNhclVhOCtmUGg2ZW5wNnVuUkVSRVJFUkVSRVRqR0FPQ1JPZEJiVzB0RGgwNkJJdkZnamx6NXJDdUlCR0FvdFlhdEpvN0I5d21XaFVJbFV3aGZ0OXE3a1JSYTgyQSs2aGtDa1NyQW5rc0htdEl4NHBRK3NGTHJoeHdmeUlpSWlLaUM0WE0xUk1nR2c4Q0FnS3diTmt5L1Bqamp6aDQ4Q0RpNHVLUW5Kd01pVVRpNnFrUnVjeDdCWHVSMVZRMjREWXZwdHlJSkUyNCtIMVJhdzJlenRnMDRENkptbkM4bEhJamo4VmpEZWxZYXBrNzNweDVCNE9DUkVSRVJEUXVNQ0JJZEo0b2xVb3NYcndZeDQ4ZlIxNWVIbXBxYWpCbnpoeDRlWG01ZW1wRTUxVlJhNDFEQVI4QWFMY1lZVEIzMkgwL0dJdk5hcmRQOTIwOEZvL1YxN0c2bjRjR2N3ZCtyaS9BcGNISmc0NURSRVJFUkRUV01TQklkQjVKcFZKTW56NGRJU0VoT0h6NE1MNzk5bHRNbVRJRk1URXhycDRha2N0TTh1by9oVjRoa2NGc3RkaDlQOUQyQUJDdTlMWGJwL3MyR3dhdWtNR3VIWHV3QUFBZ0FFbEVRVlJqamM5ajlSVHNyaGx3ZnlJaUlpS2lDd1ZyQ0JLNVNFZEhCdzRmUG95cXFpcG90VnJNbkRrVENvVmk4QjJKTGhBR2M4ZUF3Um1pOCtGUE9WdVIyNndEMERzTm1ZaUlpSWpvUXNVQ1prUXU0dTd1am9VTEYyTGF0R21vcXFyQ045OThnK3JxYWxkUGk0aUlpSWlJaUlndWNBd0lFcmxZYkd3c2xpMWJCb1ZDZ1gzNzl1SFlzV013bTgydW5oWVJFUkVSRVJFUlhhQVlFQ1FhQlRRYURaWXVYWXE0dURnVUZCUmcxNjVkcUt5c2RQVzBpSWlJaUlpSWlPZ0N4S1lpUktPRVZDckZsQ2xURUI0ZWpyUzBOQnc0Y0FEaDRlR1lPblVxM04zZFhUMDlJcWZwN2pKc3NWa1JydlRGNnNnRnJwNFNFUkVSRVJIUnVNS0FJTkVvNCt2cmk2VkxseUl2THcvWjJkbW9ycTVHU2tvS29xT2pYVDAxSXFkb05YY2lxNmtNQUFidEpFczAwaUtVZmhBZ1FDcElvSkt4c1JNUkVSRVJqUThNQ0JLTlFoS0pCUEh4OFFnTEMwTmFXaHFPSERtQ2twSVN6Snc1RTJxMTJ0WFRJeUs2WUt5T1hBQ1pSQXExakN1eGlZaUlpR2o4WUExQm9sRk1yVmJqa2tzdXdheFpzOURVMUlSZHUzWWhPenNiRm92RjFWTWpJaUlpSWlJaW9qR0tLd1NKeG9Db3FDaUVoSVFnUFQwZFdWbFpLQ3dzUkhKeU1pSWlJaUFJZ3F1blIwUkVSRVJFUkVSakNGY0lFbzBSQ29VQ2MrYk13WklsUzZCVUtwR2Ftb3J2dnZzT2RYVjFycDRhRVJFUkVSRVJFWTBoWENGSU5NYjQrZmxoeVpJbEtDc3JRMFpHQnZidTNZdXdzRENrcEtSQXBWSzVlbnBFUkdQS0p5VUhVTmJXQUtrZ3daMHhpeEd0Q25UMWxJaUlpSWlJUmh3RGdrUmpWSGg0T0xSYUxmTHo4NUdUa3dPZFRvZUpFeWNpSVNFQmNybmMxZE1qR25FV3N3VlY1VG8wMWplZ3M2TVRWdGJXSEJja1Vpa1U3Z3A0Ky9raU9Fd0xxVXg2VHVPVnR0VWp0MWtIb0tzRDluQlVmYllKZVUvOUhoNlJrZkNhT2gwQmwxOE8zMHNXQVN6cFFFUkVSRVNqRkFPQ1JHT1lWQ3BGZkh3OG9xS2lrSldWaGJ5OFBCUVZGV0h5NU1tWU1HRUNwTkp6dTFBbUdxMmFHNXRRbkZ1QUFIOS9KRTFPaEZxdDV2TjluTEJZTERBWURORHBkTWhLTzQ2b1NUSHc4dGE0ZEU2YU9YT2hYYjBHemNlUG8vcUwvNkx5cy8vQVo4RkN4RDczUEZRVDQxdzZOeUlpSWlLaXZnZzJtODNtNmtrUWtYTTBOVFVoSXlNRFZWVlZjSGQzUjN4OFBBT0ROT3EwbWp0UjFGcURkb3NSQ29rTUVVci9JZTNmM05pRWt0d0NKQ1Vsd2NmSFo0Um1TV09CWHE5SFptWW1JczhoS1Bpbm5LM2lDc0VYVTI1RWtpYjhuT1prTlJxaCsvQURGTC8rRjFoTlJremZzaFhxeEtSekdwT0lpSWlJeU5rWUVDUzZBTlhYMXlNN08xc01ERTZhTkFreE1URU1ETktvWWpCM3dHd2RXcHF2eFd4QlZ0cHhKRE1ZU0tmcDlYcWN5TXhFNG93cHcwb2ZkblpBc0Z1blRvZTBLeStIeEUyQkdUdStncHpQVnlJaUlpSWFSZGhsbU9nQzVPZm5oNFVMRjJMcDBxWHc5dmJHOGVQSHNYUG5UdVRsNWNIQ09tczBobFdWNnhEZzc4OWdJSWw4Zkh3UTRPK1BxbktkcTZkaVI2SFZZdktiYjZGRFY0R0tmLy9MMWRNaElpSWlJckxEZ0NEUkJjelgxMWNNRFByNCtPRDQ4ZVBZc1dNSGNuTnpZVGFiWFQwOW9pRnJyRytBVnF0MTlUUm9sTkZxdFdocTBMdDZHcjE0ejVrRG4zbnpVZlg1LzhGbXRicDZPa1JFUkVSRUlnWUVpY1lCWDE5ZkxGaXdBRXVYTG9XdnJ5OHlNakt3YytkT1pHZG5vN056ZUYwMWlZYXIxZHlKektZeTVEUlhvTFN0YmtqN2RuWjBRcTFXajlETWFLeFNxOVhvYUc5MzlUVDZGSFRWMWVnb0w0TWhPOHZWVXlFaUlpSWlFckhMTU5FNDBoMFkxT3YxeU1uSlFWWldGbkp5Y2hBWkdZbUpFeWRDbzNGdHAwNGFINHBhYS9CMHhpWUF3Q1F2TFo1SVdPWHd2bGFMaGJVd3FSZXBWQXFyWlhTdXdQT2FQaDBBMEY1UUFNK2taQmZQaG9pSWlJaW9Dd09DUk9PUWo0OFA1czJiaDliV1Z1VG41Nk9vcUFoRlJVVUlEQXpFeElrVEVSSVNBa0VRWEQxTklxSVJ0enB5UGpxdFpuaEkzUkN0Q25UNitPNWhYVTFLMm9xTG5ENDJFUkVSRWRGd01TQklOSTZwVkNwTW5Ub1ZpWW1KS0M0dVJuNStQZzRlUEFpMVdvM1kyRmhFUjBkREp1UExCQkZkdUNLVS9wQkpwRkRMM0Vka2ZJbTdPMlFhRGN6NjBWZmprSWlJaUlqR0wxN3BFeEhrY2prbVRweUkyTmhZNkhRNjVPZm5JejA5SFZsWldZaU9qa1pzYkN4VUtwV3JwMGxFTkNZSlVpbHNvelNsbVlpSWlJakdKd1lFaVVna0NBSkNRME1SR2hxS3hzWkc1T1hsNGRTcFU4akx5ME5RVUJDaW9xSVFHaHJLR201RVJFTWhDTEJaTFNNeXRObHNSa2xKQ1dwcmE5SGUzZzZMWldTT1EwUTAza21sVW5oNGVDQWdJQUNSa1pITW9pR2lNWSt2WWtUVUoyOXZiOHllUFJzcEtTa29MaTVHVVZFUmZ2NzVaOGpsY2tSRVJDQTZPaG8rUGo2dW5pWVIwVGtwYmF1enF5R29raW1jZmd4clJ5Y2s3czVQU1c1b2FFQjJkamI4L1B5UWtKQUF0VnJORDJ5SWlFYUl4V0tCd1dDQVRxZkRUei85aE1tVEo4UFgxOWZWMHlJaUdqWUdCSWxvUU83dTdvaVBqMGQ4ZkR6cTZ1cFFWRlNFa3BJU0ZCUVVRS1BSSURvNkdoRVJFVkFvbkg4UlRVUTAwajRwT1lqY1poMEE0TVdVRzVHa0NYZnErRmFUQ1paV0ErVGV6djBBcGFHaEFWbFpXVWhLU3VLSE0wUkU1NEZVS29WR280RkdvNEZlcjBkbVppWVNFeE1aRkNTaU1Zc0JRU0p5bUwrL1AvejkvVEZ0MmpTVWw1ZWpxS2dJNmVucHlNaklnRmFyUlZSVUZJS0RnOW1obUlqb3RPNW1JbkluQnUzTVpqT3lzN01aRENRaWNoRWZIeDhrSlNVaEt5c0xjK2ZPWmZvd0VZMUpmT1Vpb2lHVHlXU0lpb3BDVkZRVVdscGFVRnhjakpLU0VwU1hsOFBkM1IwUkVSRUlEdy9uSjZiVUo1Vk1nVVJOT0N3Mks4S1ZmSTdRaGMzVTBBQUFrRHZ4OWJDa3BBUitmbjRNQmhJUnVaQ1Bqdy84L1B4UVVsS0NtSmdZVjArSGlHaklHQkFrb25QaTZlbUo1T1JrSkNVbG9hcXFDc1hGeFNnb0tFQmVYaDZVU2lWQ1EwTVJGaFlHUHo4L3Jod2tBRUMwS2hBdnBkd0lnN2tENWhGcXRFQTBXcGowcHdPQ1RnemUxZGJXSWlFaHdXbmpFUkhSOEdpMVdwdzhlWklCUVNJYWt4Z1FKQ0tuRUFRQklTRWhDQWtKZ2Rsc1JsVlZGY3JMeTFGWVdJajgvSHg0ZUhpSXdVRi9mMzhHQjRsb1hEQ2RUaG1XT2JHR1lIdDdPOVJxdGRQR0l5S2k0VkdyMVdocmEzUDFOSWlJaG9VQlFTSnlPcGxNaHJDd01JU0ZoY0Zpc1lqQndlTGlZcHc2ZFFydTd1NWljREFnSUlEQlFTSzZZSmthR3dFQWNvM0dhV05hTEJaMkV5WWlHZ1drVWlrc0ZtWTdFTkhZeElBZ0VZMG9xVlNLME5CUWhJYUd3bUt4b0xxNkd1WGw1U2d0TFVWQlFRRVVDZ1cwV2kxQ1FrSVFHQmdJdVZ6dTZpa1RFVG1OcGJVVkFDRDE4blR4VElpSWlJaUl6bUJBa0lqT0c2bFVDcTFXQzYxV0M2dlZLZ1lIS3lvcVVGUlVCRUVRNE9mbmgrRGdZQVFIQjhQYjI1dXJCeTlBUmEwMWVLOWdyOWhVWkhYa0FsZFBpV2pFV0ZvTmdDQkFxbFM1ZWlwRVJFUkVSQ0lHQkluSUpTUVNpVmh6MEdhelFhL1hvNnFxQ2xWVlZjakt5a0ptWmlZVUNnV0Nnb0lRSEJ5TW9LQWd1THU3dTNyYTVBU3Q1azVrTlpVQkFHeXd1WGcyTk41RktQMGdRSUJVa0VBbFV6aDlmRXRyRzJRcU5RU0p4T2xqRXhFUkVSRU5Gd09DUk9SeWdpREExOWNYdnI2K21EeDVNb3hHSTJwcWFzUUFZV2xwS1FEQTI5dGJYRDNvNStjSENTK3dpZWdjclk1Y0FKbEVDclZzWkQ1d3NMUWFJUFZrQXhBaUlpSWlHbDBZRUNTaVVjZk56VTFzU2dJQVRVMU5xS3FxUW5WMU5mTHk4bkR5NUVuSVpESUVCQVRBMzk4Zi92Nys4UFgxWllDUWlFWWRTMnNyWko2c0gwaEVSRVJFb3dzRGdrUTA2bWswR21nMEdreWFOQWxtc3htMXRiV29xcXBDYlcwdFRwdzRBYUFyQmRuWDExY01FUHI3KzdOQkNSRzVuTFdqQXhJMzU2Y2lFeEVSRVJHZEN3WUVpV2hNa2Nsa1l1MUJBRENaVEtpdnIwZHRiUzNxNnVyRUZZUkFWeUN4WjRCUXFWUzZjdXBFTkE1SjFXcVlEUzJ1bmdZUkVSRVJrUjBHQklsb1RKUEw1V0pkUVFDd1dxMW9hR2hBWFYwZDZ1cnFVRlpXaG9LQ0FnQ0FVcWtVZzRNK1BqN1FhRFNRU3FXdW5ENFJ1ZGduSlFkUTF0WUFxU0RCblRHTEVhMEtkT3I0TW8wRzVxWW1wNDVKTkpaMWRuWkNvZUNxV1NJaUlsZGpRSkNJTGlnU2lVUU0rZ0dBeldaRGMzT3pHQ0NzcTZzVG01UUlnZ0F2THk5NGUzdkQyOXNiUGo0KzhQYjJacW94MlRseDRnUUVRVUJTVWxLZlAwOU5UWVZDb2NDVUtWTkdkQjRta3dtTmpZM3c5ZlYxS0pEZDNhbDc0c1NKSXpxdnM5WFgxK09MTDc3QS9QbnpFUjhmZjE2UFBSeWxiZlhJYmRZQjZPcUE3V3h1ZnY0d05UYkMwdG9LcVVybDlQR0hvNnlzREY5OTlSV1dMVnVHQ1JNbXVIbzZ3M2JERFRjZ05EUVVyNy8rZXIvYjZIUTZ5R1F5QkFiYUIzcXJxNnNobFVyRjk0cUJiTjI2RmUzdDdmakZMMzR4NkxZYk4yNkV4V0xCTGJmY0FrRVFCcjhURHNyTHk4T3VYYnZ3NjEvLytwdy95TnEzYngrU2twTGc2K3ZycE5rTnpVTVBQWVRXMWxZOCsreXpUbi8rR1kxR2ZQdnR0MWkrZlBtQWoxTkZSUVZxYTJzeGRlcFVweHpYbWE5N0R6NzRJS1JTS1Y1NzdUV256RzBnRFEwTkRqMFBHaG9hNE9QajQ5VG5kRTlqOVgyV2lHaXNZMENRaUM1b2dpQ0lOUWhqWW1JQUFPM3Q3V2hzYklSZXIwZGpZeU5xYTJ0UlVsSWk3cU5TcVhvRkNUMDhQRngxRjhpRkNnc0w4Y2dqajhETHl3c2JObXdRVjZKMk01bE1lT09OTjFCYlc0dTFhOWRpMWFwVmc0N1oyZG1KdHJZMnRMYTIydjB6R0F4b2JtNUdTMHVMK0g5VFU1UDRYRFVZREFDQTExOS92ZGRGMDY1ZHU5RGMzSXpycjc5ZXZPMmhoeDVDZUhnNDNuLy9mVFEwTkdEanhvMUR1dSsvK2MxdmhyUjl0L2ZlZXcrN2QrOUdWbFlXL3ZLWHZ3eHJqQXVKNTVRcGdNMkdsaE1uNEQxM3JxdW5BNkRyZDNUdzRFRTBORFRnaVNlZU9LL0hibWxwd1ovKzlDZVlUQ2JjY3NzdFNFNU9IdlpZZXIwZWF2WEFIWnh2dmZWVzhlK2dwNXR2dnJuUDIvdXljZU5HNlBWNmh3S0NIMy84TWN4bU0yNisrV2FuQlU5YVcxdngyR09Qb2JXMUZUNCtQcmo1NXB1SFBkYTMzMzZMVjE1NUJTRWhJZUwvNTVOT3AwTitmajdVYWpVaUlpS2NQdjRiYjd5QjNidDNJejA5SFU4KytXU2Z2d096Mll4MTY5WWhQejhmMTExM0hlNjU1NTV6UHE0elgvZXlzckxPUzVPMHhzWkdyRjY5R2tGQlFYam1tV2ZFYzZTK1BQREFBMmhyYThQVFR6L3R0Q0JxdDdIeVBrdEVkQ0ZpUUpDSXhoMFBEdzk0ZUhqWVhRZ1pqVWE3SUdGall5TjBPaDFzTmhzQVFLRlFpQUZDalVZRFQwOVBlSHA2UWliankraFFSYXNDOFdMS2pXaTNHS0dRblAvSDc0NDc3bkJvTzdsY2pyZmZmaHZMbGkzRDd0Mjc4ZXl6ejJMRGhnMTJLMGkzYjkrTzJ0cGFCQVlHWXZueTVYYjduemh4QWhzMmJFQkhSNGY0cjcyOVhYeE9EVVlpa1VDdFZzUFQweE5oWVdIaWM2NnYvVGR0Mm9TeXNqSzdnR0JQemMzTjJMWnRtMFBIN1RiY2dPQ3ZmdlVySERod0FDZE9uRUJtWnVhNHY2anltallOa0VqUWZEUnRWQVFFTXpNemNmRGdRU2dVQ29mL0ZwenByYmZlUW1wcUtnREExOWYzbkFLQ281a3pWMUtwVkNyY2Z2dnQyTEJoQXpadTNJaExMcmtFNGVIaHd4cHIzcng1U0VsSlFVWkdCaDU2NkNHc1g3OWVIT3VSUng1QlJrYkdrTWVVeStYWXVYT25ROXQrL2ZYWEFJQmx5NWFOeVB2bjNYZmZqZlQwZE96ZHV4Y1RKMDdzOHpWeHc0WU55TS9QUjBSRUJHNjg4VWFuSEhla1gvZjI3OStQdi8zdGI4UGE5OEVISDhTOGVmTjYzYjUzNzE1WUxCWjBkSFFnTWpLeTMvM3o4L05SVlZVRm1VeUcyTmhZaDQ1NUliN1BFaEZkaUhnbFMwUUV3TTNORFlHQmdYWnBaV2F6MmU2VDQ4YkdSdVRsNWNGcXRZcmJlSGg0aUNlUVBmOHBsY29SUzYwWjYxUXlCWkkwNFRDWU8yQzJXczc3OGN2S3loemFydnVDWk8zYXRUaHg0Z1FLQ3d2eDdydnY0dGUvL2pXQXJwV21uM3p5Q1lDdTRKbTd1N3ZkL2hNbVRJRFJhSVJTcVlTZm54ODhQRHlnVXFtZ1ZDcWhWQ3FoVXFtUWxwYUdFeWRPSUM0dURyLzYxYStnMFdpZ1ZxdWhWcXVkMmdRbktpb0t1M2Z2eGx0dnZZWE5temZqMWx0djdYT1YwZHR2djQzUFAvOGNLMWFzNlBXelN5KzlkTWpIZmVpaGh4emFic3VXTFlPdTlCcXJwQ28xdkdmTlF1V21UeEYrejcwUVhKaUcxdEhSZ2ZYcjF3UG9Xa0d6WnMyYUlZL3h3QU1QWU9YS2xjTTYvZzgvL0lCdnZ2a0dVcWtVZ2lCZ3o1NDltRDE3TnBZc1dUS3M4YzcyMDA4LzliazZxNktpQWpmY2NJTkR0Ny81NXBzSUNBZ1k5aHdzbHBGNVRidnl5aXV4YytkT0ZCWVdZc09HRFhqbGxWZUdOWTVTcWNUTEw3K01aNTk5Rm1scGFYajAwVWZ4Mm11dmljRVFIeCtmSVkybjErdkZyMDBtRTI2Ly9YYUh0dCs3ZHk4T0hUbzA1UG5mZlBQTnVPeXl5MUJjWEl3dnYveXl6MjFDUWtMUTJ0cUtpb3FLWGtFMGc4R0E3Nzc3RGdBUUdSbUpqejc2cU04eHVqOFFHUzJ2ZTBhajBlNnhIb3IrZ2x0ZmZmVVZBR0RWcWxVREJtZjM3OThQQUpnelo4Ny9iKy9PNDVxNDB6K0FmeVlKQkFpWFhDcEs4YjZyV0Yzdll6M1dxbHUxdHV2SmJtdDFxMWkxdHF5NDNvcUtXcTIxSHJVZTdWYXRSLzJ4RmtXcnRWV3g5YmJlQmRSVlVFUkJRRUNRaEN2Si9QNWdNMHRJd24wSWZONnZWMTZTeWN4M2hpTXp6cFBuK3p6RlB0N2FlSjBsSXFxT0dCQWtJckpBb1ZEQTFkVVZycTZ1MGpLOVhvK01qQXk4ZVBIQzZCRWJHNHVjbkJ4cFBabE1aalpRNk9EZ3dCcUZWZXpubjM4R2tIZWpWM0RLNE1TSkV4RWJHeXV0QStUZFFILzAwVWVZTTJjT2twS1NJSW9pQkVGQWNIQXduajkvamo1OStxQ2JtY3d2bFVxRmI3NzV4dXd4WkdWbFlmUG16Zmo5OTk4QkFFMmJOa1hMbGkzTjNweGtabVlpTnpjWGpvNk9aZnErQVdEQ2hBazRlL1lzdnYzMlczVG8wRUhLemhKRkVaczNiOGJCZ3dmaDQrT0REei84ME9JWURSbzBLTGZwYk1XOWFhenV2Q2I3NGZkSjd5SHA2QS93R0RhOHlvNWo2OWF0aUl2THE1ZG91SUV1RHJWYWpaU1VGQUNsejN5TGlZbVJnblVUSjA2RVhDN0hsaTFic0dIREJyUnQyeFoxNjlZdDFiajV1YnU3bzNmdjNrYkxRa05EWVdkblYremxCUU1PSldVSXZwVDNCMEtDSUdEcTFLazRlUEFnSmsyYVZLYXhsRW9sQWdNRHNYRGhRbmg2ZWtwMUZKY3NXVkxpc2ZJSHpFUlJSRUpDUXJHMlMwdExRMW9wbXUxb05Cb0F3Tk9uVDR2TWV2N2hoeDhLZmQwUTZES25ZSVowVlovM0Jnd1lnQUVEQmhndDgvUHpRMVJVRkdiTW1JSGh3MDNQSzRiWHJhMnRUVjZMakl6RWd3Y1BZR05qZzJIRGhsbmNyMTZ2bDY2SDNidDNML1IzWm05dkw5WGRxODNYV1NLaTZvUUJRU0tpRXBESlpIQjBkRFQ3bjhiczdHeVRRR0ZhV2hyaTR1S01zZ3FWU3FYMHliU3RyYTMwU2JiaHdlNkxMNTlPblRwaHpabzFVdTJrNU9Sa0JBY0h3OTdlSHRPblR5L1JXUGZ1M2NQS2xTc1JHeHVMZXZYcXdkL2ZIeDA3ZGpTN2JuUjBOSll2WDQ3YzNGd3NXN1lNalJvMUt0UDNZV05qZ3dVTEZ1Q2YvL3duNXMyYmg3bHo1NkpKa3liNDVKTlBFQjRlamc0ZE9tRHg0c1dGWm90czJyVEpZcFpJZG5ZMnZ2bm1HM1RyMXExWWRhWktrMzFUSGJuMEh3QlZxMWE0SDdnWWpqNCtzUEVxLzlwcFJUbDgrRENPSERrQ1cxdGI2WHdVR0JoWTVOVFQyTmhZekowN0Z3RFF2SG56VW1YenBhU2tZUDc4K2RCb05PalNwWXMwamZQcTFhdjQ3YmZmTUgvK2ZLeFpzNmJFMldrRk5XM2ExQ1NRRXhvYWlqcDE2aFI3ZVVtOCsrNjdVb0MxSUV0LzIvbURJQWJ6NTg4M3FtTmJGTVB2b3pDN2QrODJXVFo2OUdqSTVYTHMyN2NQU3FVU24zenlTYmtHTHEydHJjMStmMEJlWnQ2a1NaT1FrcEtDenovL0hHM2J0aTNUdnJwMTYyWnhYd0J3NmRJbExGaXdBRDQrUGxKV2JGbThqT2U5M054Y0FMRDRmd2F0VmdzQVJnSEJndnZPeXNyQ1cyKzlaYkt0NFdkNzVjb1ZQSHYyREFEdzZhZWZGbm84WmEyN1YxT3VzMFJFMVFrRGdrUkU1VVNwVkVLcFZKcDByUlJGRVdxMTJpaFFxRmFycFRxRkJhZVl5V1F5S1RoWU1HQm9lRjZkc3d6VjJtdzhVQ2RLTlFSZnNTdTZ5MmRWaUl1THc3dnZ2bHZrZWdXbkhGcTZTYzNNek1UT25Uc1JFaElDQUJnNWNpUW1UcHhvTmlOSkZFVWNQbndZVzdkdVJVNU9Eanc5UFpHWm1WbUs3OEpVcTFhdHNITGxTc3lkT3hkTGxpeUJVcWxFVmxZV1JvNGNpU2xUcHBTNHMySktTZ3JrY2ptY25KeHc4K1pOSER4NEVJY09IY0xISDMrTVFZTUdTZXRwdFZyczNic1hxYW1wbURselpybDhMOVdGSUpPaHphYk51UEdYdDNEenIrUFJNZmg3V0Jmb2VsdVJMbCsrakUyYk5rRVFCTXliTncrcHFhbjQ3TFBQTUgvK2ZLeGR1OWJpRk5tSWlBZ3NYTGdRTDE2OGdKZVhGNEtDZ2tyY1lDa2xKUVVCQVFGSVNFaUFoNGNIWnMrZUxRV2hacytlRFQ4L1A4VEV4Q0FnSUFDZmZ2b3BuSjJkTFk3MTJXZWZTZE1jRFdKalk0MkNISVVGaWNwYi9mcjFUZDR2aHV5dmdvSFd4NDhmVzV5NitlelpzMkpuMXBWRmFtcXFVWlpiWlphMTJMNTlPMUpTVXVEajQxUG1ZR0IrbHVycWhZZUhBOGliYWx2YzJudDE2OVkxTzdYY25KZmh2R2NJQ0ZyS2FqVVhFRFN3bEFtWG5wNXU5Tnh3dlhKemM3UDQzbi95NUFuMGVuMnBha0xXMU9zc0VWRjF3WUFnRVZFRkV3UkJxbGRqcnFOalRrNE9OQnFOOU1qTXpKUytUa3BLTWxzZzI4cktDcmEydHJDeHNaRUNrWWFIdGJXMXlmUEs2RmhZWEEvVWlWaDRhejhBb0tXakorYTBMcnBqWUZXUXkrVW13VjBBVXJhRXVkZk1FVVVSNTg2ZHcrYk5tNUdVbEFRZkh4OU1temJOWWhaQ1VsSVNQdjMwVTF5N2RnMEFNR3pZTUV5Wk1xVmNNa2VUazVOeDQ4WU5YTGh3QVhxOUhxSW9JaXNyUzdwaHZIdjNMbHEyYkdrMktQaVh2L3dGUU41TjZKTW5UOUNnUVFNQXdKZ3hZNlFwWVYyNmRNR1NKVXV3ZE9sU2ZQcnBwOGpOemNXZi8veG5SRVZGWWMyYU5ZaUtpb0pNSnNOYmI3MEZMeTh2YVV4ek42dzFqYXA1Qzd6NnpVN2NIRDhXbC92MWhmZk1tV2d3WVNKa0ZmeTlYN2h3QWN1V0xZTmVyOGZVcVZPbGFYZFJVVkU0ZE9nUS9QMzlFUlFVWk5UeFZSUkYvUERERDlpeVpRdXlzN1BSc21WTEJBVUZ3Y25KcVVUN2Z2cjBLZWJPbll2SGp4L0R4Y1VGYTlhc01SckQyZGtacTFldmhyKy9QMkppWWpCcjFpeXNYTG5TWW9EU3hjVkZDclFacGpFckZBcVQ4MnIrQUpCaEttWEJvRkRCNVM0dUxrWTFGYzFsY2VWZk5talFJS3hhdGNybzlkemNYQXdkT2hSV1ZsWW0zWXVIRFJ1R3JLd3NzOS9YMXExYnpTNHZpWjA3ZDBwWmdTV3REVm5jQmhEMTY5ZEhVRkJRaVkvdDVzMmJVaUMzck5PZEN5cHEybkJrWkNRaUl5T0xOVmJ6NXMxTkFrK1ZlZDRUUlZHcUV5aUtJa0pDUXBDWW1JaWtwQ1RwMzZDZ0lEUnAwZ1JBWG1ZaVlEa2dhQWdZbWp1Lzd0dTN6MlI1VGs0Ty92em5QMHZQbzZLaWNPWEtGZGpZMkdETGxpMFczLzhqUjQ1RVJrWkdxYzdqTmZFNlMwUlVuVEFnU0VSVXhheXRyV0Z0YlcweE04WVF0REVYTk16S3lzTHo1OCtSbloxdFZNT3dJQ3NycTBJRGhrcWxFbFpXVmxBb0ZDYVBtdHdjcFdCMlVYNTE2OWJGdm4zN1RKWVBHVElFT3AzTzdHc0ZIVDE2RkFjT0hNQ2pSNDhBQUYyNmRFSG56cDF4OXV4WkhEOSszS1FlcGFHdWxrNm5nNmVuSno3ODhFTjA2dFNwYk44a2dBTUhEbURQbmoxNDhlS0Z0TXpiMnh0dnZ2a20xR28xZ29PREVSSVNncENRRU5qYTJxSlJvMGJ3OHZLQ2s1TVR4bzBiQndjSEIweVpNZ1VBOE8yMzMyTFhybDJZTUdHQzJjQkR0Mjdkc0dqUklueisrZWRvMkxBaE5tL2VqRU9IRGtHdjE2TlZxMWFZT1hNbUdqWnNpSXNYTDBwalZxWHgzajJScmRmQ1ZtNk54cXFLemRwemZLMFRPaDA5anFqbFN4RVZ0QnlQdi9rWFhQdjFoM08zN25EdTFyM2Nzd1p2M2JxRndNQkE2SFE2L1BXdmZ6V2FHamh0MmpUazVPVGcyTEZqbURGakJqNzY2Q1AwNjljUGNYRngrT3l6ejNEejVrMEF3T3V2djQ0Wk0yYVUrRVk1TWpJU2l4Y3Z4dlBueitIazVJUTFhOWJBMDlQVFpMMVhYbmtGcTFldlJrQkFBR0ppWWpCbHloVDQrL3VqVjY5ZUp1dE9tREFCRXlaTUFQQy9CamoxNjljM0NiNlZ0S00ya0pmUmwvL3ZPWCtHbnlFREt2OHlGeGNYa3pFTVU3RXJNNE5iRkVWczJMQUJSNDRjQVpBWGNCczdkbXlKeHFqSVdwNHBLU2xZc1dJRlJGR0VUQ2JENnRXclN6ekd0bTNiTEdhZm1jc1VXN2x5SlU2ZE9vWHAwNmRqeElpeWZlQlVHZWU5TzNmdUlDZ29DTStlUFpPeStneDFYUXZLMzFqRWNNMHZUVUN3T0F3TlY5NTQ0NDFDUHd3d3pIS3c5RHVxTGRkWklxTHFpQUZCSXFLWG5DQUlzTFcxaGEydGJhRk5BRVJSbEFLRDJkblpKZy9EOHN6TVRDbUltTCsyb1NWeXVkd2tTR2h1bWJsMVpESVpCRUdRSGpLWkRHbVoveXRLcnRQcWtKNmVMcjJXZjczODJ4a2U1YTFnZGxGOGZMeDBRMmFKNGNhMk9OTFMwcVNiRkNCdjZ1Ymx5NWVOMXJHMXRZVk9wNU51N2hRS0JYeDlmVEYrL1BoeXk1enIyN2N2dG0vZkRrZEhSL3pwVDM5Qzc5NjlqYWJ0dmZYV1c3aDA2UkxPbkRtREd6ZHU0UGJ0MjdoOSt6WTZkZW9FQndjSGFUMk5Sb1B2di84ZWdpQ2dUNTgrRnZmWHBVc1hqQnMzRGl0V3JFQktTZ29jSEJ3d2FkSWtEQjA2RklJZ1lOMjZkVGg2OUtqRm0rdks5SXFkR3hReU9ld1ZaV3NtVVZ4MlRacmcxWC90UU1ycDA3ajd6MW1JMjdNYmNYdnlNcnVjdTNhRnovOGRLTGQ5dFduVEJsMjdka1h6NXMxTnVrb0xnZ0IvZjM5NGVIaGcxNjVkV0xGaUJVSkRRM0h2M2oxa1oyZkR5Y2tKVTZkT05XbGtVQnpmZi84OXRtL2ZEcTFXQ3c4UEQ1TU14SUthTkdtQ05XdldZT0hDaFVoTVRFUmdZQ0NHRGgwS1B6OC9pOU1VaStwUVc3Q1JRV0hNQlN2eWJ6dDY5R2lrcHFZV09aNGhZNnV5TWw2MVdpMVdybHlKWDMvOVZXbzZNbkxreUZLTlZkVFBxelIxNzNRNkhaWXZYeTQxcE5IcjlhVUtQaGE4VHFXbHBXSFhybDFtMTgzS3lzS3BVNmNnbDh2eDhPSERZazhYTHVpZGQ5NlJnbUFWZmQ0VEJBRlBuejRGa05lWUl5TWpBNElnWU5pd1lYQjNkNGVIaDRmMGIvNk1PY1AwVmt2dmthSnFEQmJtMXExYk9IZnVIRlFxRmNhTUdWUG91b2FBb0tWQWVHMjV6aElSVlVjTUNCSVIxUkNDSU1ER3hxWkVYVEsxV3EwVU1Nek56WVZXcTRWT3A0TldxeTN5a1oyZGJmUzhZQzFFU3hLc3M0RC9KdGM4Zi80Y3Z6ejhwZGpIVzkrcGZPc05Gc3d1TW5RL3RFUVVSZWoxK21MZlFBd2NPQkIzNzk1RjNicDE0ZWJtQmhjWEZ6ZzdPNk5PblRwd2RIU0VYcS9IN3QyNzhlT1BQd0lBT25mdWpBOCsrQUJlWGw1SVNFaUFsWldWMlV5a2dzemR5QnVXL2Z6eno5aS9mejkwT2gwYU5teUl0OTkrMjJSS3BwV1ZGWHIxNmlWbFpTVWxKZUhSbzBjbVV6R0RnNE9Sa1pHQmZ2MzZXV3hHY2VuU0pYejExVmQ0K1BBaEJFSEE0TUdEOGZlLy94MU9UazU0OXV3WjNOemNNSExrU0lTRmhXSEhqaDJvVjY5ZXFZSk8xWm42emgwODJyd1IyZjhOQWhoNHp5amZHbU1LaFFLTEZ5OHU5TWI2OWRkZlIwUkVCSzVjdVNMVlhWTW9GUER6ODBPL2Z2MUt0TC9FeEVTc1hidFdtb2JYcmwwN0xGNjgyQ2o3T1NVbFJRb3doSVNFU0kwYW1qUnBnczJiTitHRU5WUUFBQ0FBU1VSQlZDTW9LQWpYcjEvSDBhTkhjZmJzV2J6OTl0dDQ4ODAzalRxRFJrZEg0OG1USndEeXNxVFdyVnVIOGVQSEczVXFUa3RMczloOXRLSVlwZ1NYdE01aWFhU21waUl3TUJBUkVSRlFLQlNZT1hNbUJnOGVYT0g3TFM1UkZQSHBwNTlLSFY2Qmt0ZDN0QlNFVkt2VlJXYUI2blE2S1d1eU5ONSsrMjBwSUZqUjU3M0dqUnZqbTIrK2didTdPNVJLSmY3MHB6OUJFSVJDRzk3azVPUkkxMXh6WFhNTjZ3Q2xDd2phMmRtaFk4ZU82TktsQyt6dDdaR1ptV254NzlvUTNMT1VJVmhUcnJORVJEVVJBNEpFUkxXWUladFBwVktWZVN4UkZJMkNpVHFkVHZxUHZTaUswdU9PT2g0blkzOENBRGc0T3FCenM4NW0xek04QnlCOW5SYi9yTXpIV1JZNU9Ua1FSYkhZTnlydTd1NVlzbVNKeWZMczdHd2NPSEFBMzMzM0hUSXpNOUc0Y1dOTW5qd1puVHQzQnBBWFdQSDM5NGNvaWxpMmJCbWFObTFhb3VOTVNFakF5Wk1uY2V6WU1lVGs1S0IvLy82WU4yK2VWSHNxdjhURVJBUUhCeU05UFIyelpzMkNsWlVWM04zZFRZS0dqeDgveHY3OSsyRmxaWVgzM252UFpKd0xGeTVnOSs3ZCtNOS8vZ05CRU5DM2IxLzg3VzkvZzdlM3Q3VE9wRW1UMEtWTEY4eWZQeDhCQVFGWXVuUXBQdnZzTTd6eXlpdG8zcng1aWI3SDZralU2eEc5SWdpUC8vVVZGSTZPYUI2NERHNkRoMEJacjE2RjdkTmNNRkNqMGVEU3BVczRkZW9VTGwrK0RMMWVEMEVRNE9Qamc3dDM3MEtqMGVDVFR6N0I5dTNiMGFOSEQ3ejIybXZ3OGZFeHloYk5UNnZWNHZ2dnY4ZnUzYnVscktVaFE0Ymd3dzgvTEZHakFTY25KNnhhdFFvN2R1ekEvdjM3a1o2ZWptKysrUWJCd2NHWU8zY3V1blRwQWdBNGZ2dzRuSnlja0phV2hxeXNMSncrZlJxM2J0M0MrdlhycFdZSjZlbnAyTHQzYjBsL1hHVmltSkpmSHVmVHd0eTlleGVCZ1lGSVNrcUNnNE1ERmk5ZWpBNGRPbFRvUGt2cWl5Kyt3SWtUSnlwa2JFOVBUN1BCUlVNZHhVNmRPcG5VZHl5dHlqanZXVnRibzJIRGhpVTZMclZhTFgxdEtTQllsaW5EelpvMXcrclZxNUdRa0lDUFAvNFlEZzRPV0w1OHVjbjV4SEN0THUxK3pLa3UxMWtpb3BxQUFVRWlJaW9YZ2lCSUFjYkNKRmhuQWY5TkRyQzJ0amJiYU1XU0s1VVlFQ3c0eFJLQUZLRE15TWd3K3pxUWx4VTFaODRjczY5cHRWb2NQWG9VZS9ic1FVcEtDdHpjM0RCMTZsUU1IanpZYUVxMGk0c0wyclp0aTdDd01IejAwVWVZTTJjT2V2YnNXZWp4YXJWYTdOaXhBMWV1WEVGVVZCUThQRHd3WU1BQXFUWlNRa0lDWW1KaXBLbmpXVmxaaUk2T3h1blRwNkhUNmRDK2ZYczhmUGpRWW1BdU9qb2FEZzRPR0R4NHNQUTdNd1JBWW1OanNXalJJbWxLM2QvKzlqZVRZdTRKQ1FsUzNVc0E2TjI3TjRZTkc0YkRody9qNU1tVFZSWVFmS1I1WmxSRFVLV291S0x5MGF0V0luYjdWbmo2L2hXTlo4K0JWU0VkZGN1VEtJcTRmLzgrYnQ2OGlldlhyK1A2OWV0U3NNRE96ZzREQnc3RTIyKy9EVTlQVHluNzZ2RGh3MGhLU3NLUkkwZWtUS3U2ZGV1aWNlUEc4UEx5Z3F1cksxeGRYZEduVHgrY09YTUcyN2R2QjVEWEtHVG16SmxtYXdBV2gwd213OFNKRTlHblR4OXMzTGhSYWdqUnNtVkxBSG5CZ3BNblQ2SkhqeDQ0ZHV3WUhCMGRNWGJzV0t4WnN3YUJnWUg0NUpOUEFKUjl5bkJwSkNjbkEwQ0ptNitVeEU4Ly9ZVDE2OWNqSnljSFhsNWVXTDU4dWRuYWpDVVZIeDlmN09ZaWhSRkZFZHUyYmNPaFE0Y0FBSU1IRDVZeXN5clNuVHQzc0hmdlhnaUNVSzZOUzE3VzgxNUdSb2IwdFNITE5qOURVQTBvWFlhZ2daMmRIVkpTVW5EbnpoMXMzNzdkcFA1aC9xbS9wYW1kV2QydXMwUkVOUTBEZ2tSRVZHc1Z2QW1PajQrWHZrNUlTTEM0blNpS0ZsODNkM09lbTV1TFU2ZE80ZHR2djBWQ1FnSmNYVjB4ZmZwMHFTTnBRUXFGQW5QbnpvV3pzek5DUWtJUUdCaUl5Wk1uUzkwcHpWRW9GSWlNakVSVVZCU0EvMlgrQlFjSEE4aXJCV2xqWTJPVVdlTGc0SURodzRmampUZmVLTFRHR3dEMDZkTUhQWHIwZ0ZhcnhlWExsM0g4K0hHak9tNzE2dFhEMHFWTDBiaHhZN1BiLy9ERER3RHk2dG9aVEpreUJSMDZkRURmdm4wTDNYZEYyaHR6RG5mVDR3QUF5OXFQUVRzbjgxTUN5eXB1N3g3RWJ2MFNEZCtiaUdaTGxsYklQZ3BhdjM0OW9xS2k4T0RCQTZNT3R3cUZBbi80d3g4d2NPQkE5T3paMHloZ29GS3BNRzdjT0l3ZE94YS8vLzQ3d3NMQ2NQbnlaU1FtSmlJaElRRUpDUW00ZVBFaWdMenB4bi84NHgvUnIxOC9IRDkrSEk2T2pwZytmYnFVcFZjV3pabzF3K2VmZjQ2ZmZzckxKallFMlg3NjZTZWtwYVdoVjY5ZVV1ZmFRWU1HNGVUSmszajY5S2tVbEt0bzVvSm5odmRXWkdTa3lldUcrb0tHNVU1T1RsaTNibDJ4OTZmUmFMQng0MFlwNis0UGYvZ0Q1czJiWnpZWVZCcGFyYmJNelVXMFdpM1dyRm1EVTZkT0Fjajd2Y3ljT1ZNS0NKWlg0TFdnMU5SVXFaTTJBSHp3d1FlbEdxZHUzYnBTcDJhRGwvVzg5L3o1Y3dCNUFUdHptWFQ1YStXWnl4TE8zMDI0TUE0T0RsaXdZQUg4L2YzeDczLy9HODJhTlRNcThWQ2NnR0JOdXM0U0VkVTBEQWdTRVZHdFZkaE5zTGtwYWVmT25aT21KZ1VFQkdEUW9FR0Zqbi8yN0ZsY3ZYb1Z2Lzc2SzlMVDB3RUFyNzMyR2dZT0hBaFJGSEhzMkRGa1pXVkp6VjZ5c3JLUW1abHA5SkRKWk5EcjlkaTZkU3VTazVNeGVmSmtpdzFXM24vL2ZkeTdkdy91N3U2d3Q3ZUhnNE1EN08zdEVSOGZqN05uenlJc0xBd2FqUWF2dmZZYUJnOGVqSjQ5ZThMS3lncm56NS9Ia1NOSE1HWEtGTWpsY3JNL3B4czNidURjdVhNNGYvNjgxQ1NnWHIxNmFOS2tDYzZmUDQrblQ1OGlJQ0RBYkRBb1BUMGRhV2xwa012bFJuWHBsRXBsbFFZREs0dE9yVWIwcWhWdzZkc1hUUmN1cnJUOTNyOS9IM2Z1M0FFQWVIaDR3TWZIQjEyN2RrWG56cDB0VGpNMEVBUUI3ZHUzUi92MjdRSGtkZHE5Y2VNRzd0MjdoNmlvS0tTa3BHRHk1TW5TK29HQmdXWEtSTEowREsrLy9ycjBYS2ZUSVRnNEdDNHVMdEswUDROLy9PTWZzTE96a3dKa2hYVTJMUStGQmM4eU16TXR2bTVZbmovRHF5aVJrWkZZdFdvVjR1UGpvVkFvTUdIQ0JJd2VQYnBjR3kyVlIxT1JuVHQzU3NIQUlVT0c0T09QUHpacUNHS3AvcDRseFFsUTV1Ym1JakF3RUltSmlRRCtsL0ZhVXVacUVyN001NzFuei9LeTVTM1Z2ak5NM2JmMG5tellzS0hKMzQ4b2luajgrTEhKdXExYnQ4YWtTWk93ZGV0V3JGdTNEczJhTlpPbVJCc3lqUUhMTlFScjJuV1dpS2dtWVVDUWlJZ3FsVXFoUkZzbkwraEVQYnpzcXJhUWQ4R2I0S0tLbmQrOWUxZjYrdWpSbzBYZXFKdzRjUUxuenAwelduYnQyaldwNlVKaFpESVpiR3hzNE9Ua0JCc2JHeng5K2hULy92ZS9rWktTZ29DQUFMTTNYNjFidDBicjFxMEI1TjFNLy9MTEx3Z0xDOE9qUjQvUXBFa1RqQm8xQ3YzNzl6ZnFWaTJLSW43NjZTZWNPM2NPRHg4K3hLSkZpNHl5amtSUnhMUnAweEFkSFEwQXNMR3h3WUFCQXpCNDhHQ3BidG5ldlh0eDlPaFJKQ1VsSVMwdERRVlpXMXVqZWZQbW1EQmhBdXBWWUwyOGwxWDgvdStnVFV0RGt6bnpJSmdKdUZhVWp6LytHREV4TVdqWHJoM2MzZDN4L3Z2djQvYnQyOWl4WTBlcHg3UVVOQ3J2WUtBNWh3OGZSbHhjSE1hTkcyZVM5ZVRoNFdIMDNON2VIdjM3OXpkYUZob2FDcFZLWmRMRXBxZ0dGZVlVREdSb3RWcU1IVHRXK3Z1Zk5Ha1N4bzRkVytKeEM0NjViOTgrN042OUczcTlIdlhxMWNQOCtmUFJxbFdyTW8xYlVVYU1HSUhEaHc5aitQRGhaak1vaXp1RjI2Q29JS1JXcThYU3BVc1JFUkVCRHc4UEpDWW13c0hCb2RCbUhKWVUvQnQ0R2M5N0Z5NWNRTU9HRGVIbDVTVmxnbHNLc2hveWdpMjlMN2R1M1dxU1daaVRrMk14Yy9EdHQ5L0crZlBuOGZ2dnYyUFpzbVg0NG9zdm9GUXFqUnFLV0FxZzFiVHJMQkZSVGNLekhCRVJWYXJHS2c4c2J6OEdHZG9zYVBYRjYwejhzcmgwNlJLQXZHbVZFUkVSZVBqd29Vbk5xUHdHRHg2TSsvZnZ3OVBURTg3T3puQndjSUJLcFlKS3BZS2RuWjMwNzZKRml5Q0tJbmJzMkFGYlcxdlkyZG1aZElzK2N1UUlObXpZZ0ZPblRxRm56NTdvMDZlUDBldloyZG40ejMvK2cydlhydUhDaFF1SWlvcUNwNmVuTktVei8zRnF0VnFvMVdxbzFXcG9OQnFNR0RFQ3NiR3h1SDc5T21iTW1JRVZLMVpJOWJJRVFjQzc3NzZMa3lkUG9tL2Z2dWphdGF2SlRhYXZyeTk4ZlgybHNaY3RXd1lnTDJ1TWdMaHZkNkpPcjk2d2I5TzJVdmZicEVrVG8wWXlqeDQ5TXNyWXFtNSsvdmxuV0ZsWjRjMDMzeXgwdlNGRGhzREZ4UVVUSmt5UWx1WGs1Q0EwTkJUMTZ0VXpDUmpsNXVhV3VNdG9ZbUtpVVJEeWwxOStRVnBhR3VyWHI0L1UxRlFjUEhnUUkwZU9MSFdnTkRJeUV1dldyY1BEaHc4QkFQMzc5OGZNbVRPTHpPeXNTbTV1YnRpeVpVdWxCUDIxV2kyV0wxK09peGN2U3Mxb0prNmNpSVNFaEhMSkRIMlp6bnRwYVduNDRvc3ZFQllXaHFDZ0lIaDVlVW0xTlZ1MGFHRjJHME5Bc09CMXBMUUVRY0NzV2JNd2VmSmt4TWZINC9idDIvRHg4Wkdtd3BmbkJ3SXY4M1dXaUtpbVlVQ1FpSWpJakJjdlhrQW1rMGtkUSsvZnY0L282R2pVcjE4Zm8wYU53b1lORy9EMTExOUxONEhtZE92V0RkMjZkWk9lUDM3ODJHdzNTVUVRSUlvaUdqUm9JQzJMaTR1RHU3dTdWUHZvalRmZWdFd21RMHBLaXNsTmlrYWpnYSt2cjlFMFJIZDNkOVN0V3hmWHJsM0QrZlBucGFsU0dvM0dhSnBYUVk4ZlA4WkhIMzJFRlN0V1NGMFhlL1RvZ1I0OWVnQUExcTVkaTZ5c0xNeWZQOS9zOW5xOUh1ZlBuN2M0Zm5IR3FFbHlrcDlCRXgyTmhwUGVyK3BEa1ppYnBsZVVvVU9IRnZwM1V4a0dEUnFFK1BqNElvTjMvdjcrSnNzTU5kZnlaOGNXdHI0NVI0NGN3YzJiTjNIanhnMm9WQ29wMHpJbkp3ZTdkdTBDa0pjbGw1aVlpTysvL3g3ZmZmY2QzbjMzM1dLTmJhRFJhUEQxMTEvajhPSERFRVVSN3U3dStQRERENDNPSXkrenlnZ0dabVJrWU1tU0piaDU4eWJzN095d2ZQbHlLVlBPM3Q0ZVk4YU1LZkdZWDMvOXRjbXlsK0c4OTlOUFAySHIxcTFJVDArWE12Q2VQMytPOFBCd0FIbFRZODNSYURRQXlpOGdDT1RWN1FzSUNFRGp4bzJsbXJObERRaFdwK3NzRVZGTnhJQWdFUkhWZXZIeDhiaC8vNzdVUFhMOCtQRklTa3JDN05tenBXeVQvZnYzQXdBR0RCaUFRWU1HWWVmT25iaDQ4U0xPblR0WHJNNkVoc3lERVNOR3dNL1B6Mnl0UG9PNHVEak1uRGtUTGk0dW1EOS92blR6TlhUb1VMUHIyOW5aWWRTb1VkaTNieC9xMWFzSFoyZG4yTnZidzliV1ZuclkyZG5CMXRZV216ZHZobEtweEtKRmkyQm5aeWRsU1JqVzI3dDNML2J0MndkL2YzOXMzNzdkWkNybW1UTm5vRmFyeXhUTUs0OHhxb3YwcTFjQkFBNy9uV1pJcFRkZ3dJQkM2M29WSnpQczh1WExoYTRYRWhJQ2UzdDdxTlZxWEw5K0hWZXVYSkhPQyt2WHI1Zld5OS9VNEt1dnZrSmNYQnpxMUttRE45NTRBK25wNlFnTkRjVytmZnZRdVhObnRHMWJkR2Jvdlh2M0VCb2FpdDkrK3czSnlja1FCQUhEaHcvSHBFbVRLaVVyc0tKckxnTGwxMVRrNXMyYnVIMzd0cFFaMkt4Wk0razFsVXBWcXFuYTVnS0MrVlhXZWM5USswOFVSUVFFQk9ER2pSc0E4djdlWnMyYWhWZGZmUlY3OXV5QktJcHdkWFdWU2tRVVpQaHd5TmJXdHRUSGEwN0Iyb2VHVEVSempVMEtxdTdYV1NLaW1vZ0JRU0lpcWpVMEdnM0N3OFB4NU1rVEFIazNLQ05IampRcDhKK1ptWW1PSFR0S21VaS8vLzQ3VHA4K0RhVlNpYUZEaDBLcFZPS2RkOTdCeG8wYnNXblRKclJ1M2JyUXJLWGR1M2RqNTg2ZEFQSWFJeFJWckZ3dWw4UFYxUlZSVVZINDRJTVBNSFhxMUNLN1FvNGJOdzdqeG8yRElBakl5c3JDc1dQSE1HTEVDSk5hYTVzM2I0WkNvVUNYTGwwQUFDa3BLWWlPanBhYU5FeWNPQkhwNmVudzhQQXdDUVpTeVdYY2pvUWdsMFBWOHVXcysxYWRGTlZSdDdCYVk3LysrcXNVdlBEMDlFUzdkdTNNcm1kbFpZV29xQ2hNbXpZTk90My9TaHFvVkNwMDdOZ1JuVHQzUnVmT25WRzNibDBBd1BIanh4RVNFZ0lBOFBQemcxS3BoTHU3TzN4OWZiRno1MDRzWHJ3WTY5YXRLN1NoUmtoSUNMWnUzV3EwdituVHAyUDQ4T0dGZnIvbFNhRlFTR1VDTENucTlhS1VWMU9SbmoxNzRyUFBQb09kblozSm1PVTFaYmlxM0x0M0QwQmVRUERHalJzUUJBRnZ2dmttSmsyYUJLVlNDYlZhallNSER3TEl5MmF6ZEMycHFJQmdRWVlBWnY1TXhKcDhuU1VpcW1rWUVDUWlva3IxUUoySXI2UENwS1lpNDcxN1ZkcStNek16amJJenRGb3Q5SG85T25Ub2dCWXRXdURFaVJOSVRVMlZidkNCdkU2UnExYXRBZ0NNSFRzVzd1N3VBSUJodzRZaExDd000ZUhobUR0M0x0YXVYV3NTc05Ecjlmanl5eTl4OE9CQkNJS0E5OTU3RCtQR2pTdnlPT3ZXcll2MTY5ZGozYnAxT0hueUpENy8vSFBjdkhrVC92NytGcWVBR1c1K0xsKytqQTBiTmlBaElRRUpDUW53OC9NcmRGL2J0Mi9IaVJNbjBMeDVjNHdkT3hhOWUvZkdSeDk5Vk9ReFV2Rm9ueitId3RrWnNtSmswRkRaQkFRRW1GMitjK2RPWkdWbG9VK2ZQaEFFQVdmT25JR3ZyNi9GQUtLM3R6ZVVTaVZjWFYzUnRXdFhkTzNhRmErKytxcEp0dEhQUC8rTXRXdlhBc2lyOFplL2ljbjQ4ZU54OWVwVmhJZUh3OS9mSDB1WExqWEo1aEpGRVpzMmJVSm9hQ2dFUVlDZm54OHVYNzZNYTlldVljdVdMY2pOemNXd1ljT0tsWDFWVnZYcjF5OXgwNCtTS3MrbUlpMWJ0alM3dkR5bkRGZUZBd2NPU0YrN3U3dGo5dXpaOFBIeGtaWjk5ZFZYZVA3OE9lenQ3UXNOR0tlbXBnSkFoV2VYR3JMOThsK1hhdkoxbG9pb3BtRkFrSWlJS3BWYW00Mkl0THpNRHhGaXBlN2IxZFVWQXdZTWdKT1RFMXEwYUlHV0xWdWlRWU1HVWpEdDRzV0wwbzBVa0pmcE1HL2VQQ1FtSnFKUm8wWVlQWHEwOUpvZ0NKZzllelptekppQjZPaG9MRml3QUV1V0xJR3pzek9BdkRwUFFVRkJ1SEhqQmhRS0JXYk5tbVhTM2JRd1NxVVNjK2JNUWN1V0xiRjE2MWFFaFlVaE9qb2FpeGN2TnB0cDgvanhZK3pZc1FPLy9QSUxBTURIeHdlREJ3ODJXa2NVUmVuWURYcjM3bzNvNkdqY3UzY1B5NVl0ZzVlWEYzeDlmZEcvZi84aU15eHFnbGZzWENGQWdGeVFRYVVvLzA2NTJyUTBXRGs1bGZ1NFZMU0hEeDlpeTVZdHVIcjFLdHEwYVlOWnMyYkJ5c29LR1JrWldMTm1EYTVkdTRhcFU2ZkNxY0R2UjZGUVlPZk9uZEo3dVNCUkZMRnIxeTdzM3IwYkFOQ21UUnVUT29ReW1Reno1OC9IUC83eEQ4VEZ4Y0hmM3gvdnZQTU9SbzBhSlhVdTNiWnRHMEpEUXlHVHlUQjc5bXdNR0RBQUkwYU13T3JWcXhFV0ZvWXRXN1pnLy83OUdEaHdJRjU3N1RXMGFORUNqbzZPSmZvWmlLSlk1UHQ0M3J4NVVnMjNrakJrWEZiRWVjTFF2YmFrNDFmVWxPSEtNbWJNR0Z5OGVCRzlldlhDeHg5L2JCVDhDZ3NMdzVFalJ3QUE3NzMzWHFGL0MzZnUzQUdRMStqRm5QTEtoTHQ5KzdiSmZtcnlkWmFJcUtaaFFKQ0lpR3FWT1hQbUZHdTl4TVJFTEZ5NEVOSFIwWEJ4Y1VGUVVKQkpwazc5K3ZXeGJOa3lCQVFFSUNJaUFsT21UTUhjdVhOaFpXV0Y1Y3VYNDltelo2aFRwdzRXTDE0czFSSEx6TXlFalkyTmRITVVHUmtKdlY1dmNUcmt5SkVqMGFoUkl5eGR1aFF4TVRHWVBuMDZacytlTGRWVGlvbUp3WjQ5ZTNENjlHbUlvZ2dQRHc5TW1USUZmZnIwTWJxcEJvRHIxNjhEQU9yVXFTTXQ2OUdqQjdwMzc0NHpaODdnMjIrL3hjT0hEN0ZxMVNyczJiTUhreWRQdHRqTVlPTEVpV2FYRzRLT2hhMWpLSGovTWhqdjNRc0ttUnoyaW9ySkNOR3AxWkNyQ3AvcVd0bXE4NVRLb3FTbnArUHk1Y3M0ZWZJa3J2NjNmdU93WWNQZzUrY252WCtEZ29Ld2ZmdDJIRGh3QUdmUG5rVy9mdjB3WU1BQXRHclZTc29Nc2hRTVRFaEl3T3JWcTNIcjFpMEFRT3ZXclJFVUZHUzJxWUtibXh2V3JWdUgyYk5uSXlZbUJ2LzYxNy93NDQ4L1NnSDNObTNhQUFCbXpKZ2hCVEVVQ2dYbXpadUh2bjM3WXR1MmJZaUxpME53Y0RDQ2c0TUI1TlZxYzNaMmhpQUkwam5FOEs4b2lzak56VVZ1Ymk1eWNuS1FtNXVMS1ZPbVlPVElrWVgrelByMTYxZmt6MVdyMVVxQlRNTytEQmxlbG9KT3hTV0tJblE2bmRINFo4K2VCWkFYNERNMGZDaU9GeTllWU9QR2pXVTZuc0pVOUhtdlRaczJXTHQycmNtVTlvc1hMMkxObWpVQWdLNWR1MkxZc0dFQThycGJLNVZLZUhoNHdOYldGb0lnNE9MRmkxS0RFMHRUNC9OZkEvTExINmd6aUkyTlJWeGNuRlNmMXRiV0ZqcWREci85OWhzT0h6NE1BR2pldkxuUk5qWHRPa3RFVkZNeElFaEVSRlJBUkVRRTVzK2ZEN1ZhRFNjbkp5eGZ2dHhpUGIzV3JWc2pNREFRUzVjdVJVcEtDbmJ0MmdWcmEyczhlL1lNelpzM1IyQmdvRFQ5Q2NpYnZoZ1NFZ0lIQndkWVcxc2pPVGtaQU5DK2ZYdUx4OU94WTBkczJyUUpDeGN1Ukh4OHZGSHc0Y3N2djhUVnExZmg2T2lJc1dQSFlzU0lFZElObGErdkwzSnljcUJTcVNBSUFoSVNFZ0JBcWhkb0lBZ0MrdlRwZzk2OWUrUEhIMy9FenAwN0VSc2JLM1dRTk1kU2ZhK1NybFBUeVd4c29NL09xdXJETUZLYXpKZkhqeDhiQlQxZU5qLzg4QU5DUTBQeDRNRURpS0lJbVV5R0hqMTZ3TmZYMXlSWUlaZkw0ZWZuaCs3ZHUyUGJ0bTM0OGNjZjhlT1BQOExhMmhvN2R1d3dlci9tZCtIQ0JRUUZCVW52aTU0OWUyTE9uRG1GVGk5MGNYSEIyclZyc1hyMWFseStmQmx4Y1hIWXRtMGJtalp0aXQ2OWUrT2YvL3duQmc0Y2FMSmR6NTQ5MGExYk45eTZkUXRuejU3RjdkdTNrWkNRZ1BUMGRDUW1KaGJyWjZKUUtNeU9YUnAvLy92ZmtaQ1FBR3RyYThoa01tUm5aMHRkcHcyZGVFc3JJeU1EYjczMUZteHNiR0JqWXdOUkZKR1dsZ1lBNk5TcFU0bkcwbWcwQ0EwTkxkUHhGS1l5em5zRmczaUhEaDNDbGkxYm9OVnEwYVJKRTh5ZE85Y28yKzdFaVJObXgvSHk4a0wzN3QzTnZyWjc5MjZUd0Z0T1RvN1p6TUdrcENRc1dMREE0dkU2T1RtVkt1T3dPbDFuaVlocUtnWUVpWWlJQ21qUm9nV2FOMjhPdFZxTkpVdVdGTmxjbzFPblRsaS9majNXcmwyTFJZc1d3ZHJhR3Q5OTl4MThmWDFOYmlxOHZiMk5ibmh0Ykd6ZzQrT0RHVE5tRkxxUEJnMGFZT1BHamJoejU0N1JUZkswYWROdzh1UkpqQm8xeW1UYW43ZTNOMjdjdUNFVmMzZDJka2IzN3QweFljSUVzL3NRQkFGRGhneEIvLzc5Y2ZyMGFaT09rZ0NrZ3ZabDhlYWJiMEt0VnBkNW5PcEFybEpCVzZDWWZsVXJUYTI0b1VPSFNnR2dsMUhyMXEzeDVaZGZva09IRHVqZXZUdjY5dTBMVjFmWFFyZnAwS0VETm0zYWhHdlhydUhreVpPd3M3T3pHQXdFOHQ3bnI3NzZLbTdjdUlFSkV5Wmc5T2pSeFpyTzZ1VGtoS0NnSUJ3L2ZoeDc5dXhCWUdBZ0dqZHVEQUNGQnV6a2NqazZkdXlJamgwN1Nzc01tWDk2dlI0Nm5VNzZWeFJGS2ROT0ZFWG85WG9vRkFvNE9EZ1VlWHpGMGFwVkt6eDU4a1RLT2hZRUFlN3U3dWpmdnovZWVlY2RpOXNKZ2xCa1BUWUhCd2U0dXJvaU9UbFptb2JzNk9pSURoMDZZTnEwYVNVNnpycDE2MHBUdVV1aXFLelpxanJ2SlNRa1lNZU9IZEJxdFdqVnFoVldyRmhoZEo1djFhb1Z6cHc1WS9UaGpVS2hRT2ZPblRGanhneWpyTXVpQ0lKZ2R1cTR0N2MzN08zdGtabVphZEpvcDEyN2Ruai8vZmROcHQwWFIzVzZ6aElSMVZTQytESi8zRXRFUkRWT2VGb3NGdDdhRHdCbzZlaUpPYTFIRkh2Yks3OWVLTGVNRjNPdVhyMEt0VnFOUG4zNlFLUFJRQzZYVjFpV2dPRkd2aVRUNFVyTFhPM0FtdWJFaVJQbzNNZDhOa3hSS25MS2NOVHlaWWovYmk5NmhkOHV0ekZQbkRoUnF2ZkJ2WHYzSUlvaVdyUm9VYW5iNXBlUmtZR2dvQ0FBd09MRmk4dTFlTDlPcHpOcC9GSGVjbkp5RUI4ZkQyOXY3MUp0WDV5YWZpOHpReEJTTHBlYmREQXZDNzFlRHdCR1U2RkxLamc0R0NxVkNrT0hEaTN4dHNlT0hZT3RyUzMrK01jL2xtcmZGU2t5TWhJblQ1NkVuNStmeGV1RktJcFM4dzVyYTJ1TFA4T2twQ1FBS0RUd1hSaXRWaXQ5TUZEYURzWTE4VHBiMm5NeUVWRlZZNFlnRVJIUmYrWFBDS2pvN293eW1heGNiNmdMVTUwREVCVnRiOHhaeEdwU0lCZGttTlMwSHhxckNzOVNLU201U2dXdFdnMklJbERGdjRlQ1UyY3JhOXY4N08zdHNYTGx5bklacTZDS0RnWUNlVFg4U2hzTUJLci9lMUV1bDFmSXo3azh6b1dqUm8wcTliWkRoZ3dwOC80clNwczJiYVI2azVZSWdsQ3NvRmRwQTRFR0NvV2lSRm1INXRUVTZ5d1JVWFhFZ0NBUkVSSFZXbzgweWJpYkhnY2dyd04yZVpPcjdBQzlIcnJNVE1ncitPYVhpSWlJaUtpNCtKRUpFUkVSVVFXUjIrWFY1Tks5WkhVRWlZaUlpS2gyWTRZZ0VSRlZxc1lxRHl4clB3YVp1aHdvWmJ3TVVjMG0vMjlUQjIxNkdxeUxLSnBQUkVSRVJGUlplQ2RHUkVTVlNxVlFvcDJURnpLMFdkRHFkVVZ2UUZTTldUblhBUURrUG45ZWJtUEs1ZkpLYWFCQlJFU0Y0N21ZaUtvelRoa21JaUlpcWlCV2RmSUNndHB5REFqYTJ0b2lnMU9RaVlpcVhFWkdSb1UzUnlFaXFpZ01DQklSRVJGVkVLczZ6Z0NBM05UVWNodlQzZDBkY1hGeDVUWWVFUkdWVGx4Y0hOemMzS3I2TUlpSVNvVUJRU0lpcWxScWJUYkMwMkp4Ty8wSkhtbWVWZlhoRUZVb1JaM3luekxzN2UyTjVPUmtwSlpqa0pHSWlFb21OVFVWeWNuSmFOU29VVlVmQ2hGUnFUQWdTRVJFbGVxQk9oRUxiKzNIaW9nUTdJMDVWOVdIUTFTaEZDcDdDQW9GdEdubEZ4QlVLQlJvMDZZTndzUERHUlFrSXFvQ3FhbXBDQThQUjVzMmJWaERrSWlxTFRZVklTSWlvbHBydkhkUFpPdTFzSlZibzdHcUFyb0FDd0lVam83UXBxV1Y2N0F1TGk1bzI3WXRJaUlpNE9ycUNrOVBUOWpiMi9QR2xJaW9ndWgwT21Sa1pDQXVMZzdKeWNsbzI3WXRYRnhjcXZxd2lJaEtqUUZCSWlJaXFyVmVzWE9EUWlhSHZjS213dlloeUNvbVNPZmk0b0p1M2JvaEppWUdkKzdjZ1VhamdVN0h6dDFFUkJWQkxwZkR6czRPYm01dTZOYXRHeFFLM2tvVFVmWEdzeGdSRVJGUlJSTXFwa3FMUXFGQTA2Wk4wYlJwMHdvWm40aUlpSWhxSnRZUUpDSWlJcXBBK3V3c0NBcE81U1VpSWlLaWx3Y3pCSW1JaUtqV2VxUjVabFJEVUtWUWx1djQydlIwYUYrOGdMSytaN21PUzBSRVJFUlVGZ3dJRWhGUnRTR1R5NkhUNmRnNGdZem9kRHJJNUtXYjlMQTM1aHp1cHNjQkFKYTFINE4yVGw3bGVXaklpbjBFQUxEMTlpN1hjWW1JaUlpSXlvSlRob21JcU5wUTJpaVJrWkZSMVlkQkw1bU1qQXpZMk5wVzlXR1lsWHIrSEFCQTFhSmxGUjhKRVJFUkVkSC9NRU9RaUlncWxVcWhSRnNuTCtoRVBienNYRXEwcmJPckMrTGk0dURrNUZSQlIwZlZVVnhjSEp4YzZsVDFZWmlWR0hvSTltM2J3YlpSbzZvK0ZDSWlJaUlpQ1FPQ1JFUlVxUnFyUExDOC9SaGthTE9nMWV0S3RHMjlocDZJdUhvVDlWSlRVYWZPeXhrQW9zcVZtcHFLcEdmUDBLNnpUMVVmaW9ta1kwZng0dFl0TkYyd3FLb1BoWWlJaUlqSUNLY01FeEZSdFNGWHlOR29aVk9FaDRjak5UVzFxZytIcWxocWFpckN3OFBScUdYVFV0Y1FyQ2lhKy9kd04rQWZVTFZxQmMrLy9xMnFENGVJaUlpSXlBZ3pCSW1JcUZweGRIYUNkOHVtK0QwOEhPNXVidkQwOUlTOXZUMGJqZFFTT3AwT0dSa1ppSXVMUTlLeloyalVzaWtjblYrZUtlVDZyQ3pFYnQrR21BMmZRMmF0Uk5zdnQwSCtrdFkzSkNJaUlxTGFaYTFwelFBQUEvcEpSRUZVaXdGQklpS3FkaHlkbmRDMlV3YzhmUnlIaU51UnlNck1oRjZucityRG9rb2drOHRnWTJzTEo1YzZhTnVwQStTS3FnOEVaOGJFNFBHL3ZrTDY5V3ZJaUlpQXFOWEM3VStEMEd4SklHd2FsbS9YWWlJaUlpS2k4c0NBSUJFUlZhb0g2a1I4SFJVbU5SVVo3OTJyVk9QSUZYSTBhT1NGQm8wWWNLR3FsWGJwSXVMMzdZVnRvMGFvOTVkUjhCZzJISFY2OWE3cXd5SWlJaUlpc29nQlFTSWlxbFJxYlRZaTBtSUJBQ0xFS2o0YXF1MWVzWE9GQUFGeVFRYVZRbG1xTWVxTkhvTjZvOGVVODVFUkVSRVJFVlVjQmdTSmlJaW8xaHJ2M1FzS21SejJDcHVxUGhRaUlpSWlva3J6Y3JYa0l5SWlJaUlpSWlJaW9nckZnQ0FSRVJFUkVSRVJFVkV0d29BZ0VSRVJFUkVSRVJGUkxjSWFna1JFUkZScjdZMDVpMWhOQ3VTQ0RKT2E5a05qbFVkVkh4SVJFUkVSVVlWalFKQ0lpSWhxclVlYVpOeE5qd09RMXdHYmlJaUlpS2cyNEpSaElpSWlJaUlpSWlLaVdvUVpna1JFVktrYXF6eXdyUDBZWk9weW9KVHhNa1JFUkVSRVJGVFplQ2RHUkVTVlNxVlFvcDJURnpLMFdkRHFkVlY5T0VSRVJFUkVSTFVPcHd3VEVSRVJFUkVSRVJIVklzd1FKQ0tpS3JINzRSazhWQ2NWdXM1NDc1NTR4YzVOZXY1STh3eDdZODRWdXMwcmRxNFk3OTNMYU5uZW1MTjRwRW5tdnJndmszMFpHb29RRVJFUkVkVW1EQWdTRVZHVmVLUitWbVF3Smx1dmhVSW1OM3BlMURZQ0JLTnRBQ0JXazhKOWNWOW05MFZFUkVSRVZCc3hJRWhFUkZWQ0poUmR0Y0pXYmcxN2hZM1I4NkxJQlpuUk5vWmwzQmYzWlc1ZmJaMjhFSkVXQzN1RkRWNnhjeTF5RENJaUlpS2lta0FRUlZHczZvTWdJcUxhNTRFNkVXcHRkcUhyTkZaNVFLVlFTcy9WMm13OFVDY1d1bzFLb1VSamxRZjN4WDJWYUYrdjJMbkMwY3F1ME8ySmlJaUlpR29LQmdTSmlJaUlpSWlJaUlocUVYWVpKaUlpSWlJaUlpSWlxa1VZRUNRaUlpSWlJaUlpSXFwRkdCQWtJaUlpSWlJaUlpS3FSUmdRSkNJaUlpSWlJaUlpcWtVWUVDUWlJaUlpSWlJaUlxcEZHQkFrSWlJaUlpSWlJaUtxUlJnUUpDSWlJaUlpSWlJaXFrVVlFQ1FpSWlJaUlpSWlJcXBGR0JBa0lpSWlJaUlpSWlLcVJSZ1FKQ0lpSWlJaUlpSWlxa1VZRUNRaUlpSWlJaUlpSXFwRkdCQWtJaUlpSWlJaUlpS3FSUmdRSkNJaUlpSWlJaUlpcWtVWUVDUWlJaUlpSWlJaUlxcEZHQkFrSWlJaUlpSWlJaUtxUlJnUUpDSWlJaUlpSWlJaXFrVVlFQ1FpSWlJaUlpSWlJcXBGR0JBa0lpSWlJaUlpSWlLcVJSZ1FKQ0lpSWlJaUlpSWlxa1VZRUNRaUlpSWlJaUlpSXFwRkdCQWtJaUlpSWlJaUlpS3FSUmdRSkNJaUlpSWlJaUlpcWtVWUVDUWlJaUlpSWlJaUlxcEZHQkFrSWlJaUlpSWlJaUtxUlJnUUpDSWlJaUlpSWlJaXFrVVlFQ1FpSWlJaUlpSWlJcXBGR0JBa0lpSWlJaUlpSWlLcVJmNGZkSWFKT2NUcnZpNEFBQUFBU1VWT1JLNUNZSUk9IiwKCSJUeXBlIiA6ICJtaW5kIgp9Cg=="/>
    </extobj>
  </extobjs>
</s:customData>
</file>

<file path=customXml/itemProps1.xml><?xml version="1.0" encoding="utf-8"?>
<ds:datastoreItem xmlns:ds="http://schemas.openxmlformats.org/officeDocument/2006/customXml" ds:itemID="{284319DE-380C-754A-9A4F-F5C6CCB928FF}">
  <ds:schemaRefs>
    <ds:schemaRef ds:uri="http://www.wps.cn/officeDocument/2013/wpsCustomDat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49</TotalTime>
  <Words>548</Words>
  <Application>Microsoft Macintosh PowerPoint</Application>
  <PresentationFormat>Widescreen</PresentationFormat>
  <Paragraphs>98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-webkit-standard</vt:lpstr>
      <vt:lpstr>微软雅黑</vt:lpstr>
      <vt:lpstr>微软雅黑 Light</vt:lpstr>
      <vt:lpstr>Arial</vt:lpstr>
      <vt:lpstr>Arial Black</vt:lpstr>
      <vt:lpstr>主题1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70</dc:creator>
  <cp:lastModifiedBy>Webber Shaw</cp:lastModifiedBy>
  <cp:revision>53</cp:revision>
  <dcterms:created xsi:type="dcterms:W3CDTF">2023-04-17T10:41:09Z</dcterms:created>
  <dcterms:modified xsi:type="dcterms:W3CDTF">2023-04-17T15:09:13Z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41AA32E5B1D44FB2B9F061F286670A08_13</vt:lpwstr>
  </property>
  <property fmtid="{D5CDD505-2E9C-101B-9397-08002B2CF9AE}" pid="3" name="KSOProductBuildVer">
    <vt:lpwstr>2052-5.3.0.7872</vt:lpwstr>
  </property>
</Properties>
</file>